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305" r:id="rId3"/>
    <p:sldId id="257" r:id="rId4"/>
    <p:sldId id="307" r:id="rId5"/>
    <p:sldId id="258" r:id="rId6"/>
    <p:sldId id="319" r:id="rId7"/>
    <p:sldId id="306" r:id="rId8"/>
    <p:sldId id="308" r:id="rId9"/>
    <p:sldId id="309" r:id="rId10"/>
    <p:sldId id="310" r:id="rId11"/>
    <p:sldId id="311" r:id="rId12"/>
    <p:sldId id="312" r:id="rId13"/>
    <p:sldId id="316" r:id="rId14"/>
    <p:sldId id="264" r:id="rId15"/>
    <p:sldId id="263" r:id="rId16"/>
    <p:sldId id="320" r:id="rId17"/>
    <p:sldId id="314" r:id="rId18"/>
    <p:sldId id="322" r:id="rId19"/>
    <p:sldId id="318" r:id="rId20"/>
    <p:sldId id="321" r:id="rId21"/>
  </p:sldIdLst>
  <p:sldSz cx="9144000" cy="6858000" type="screen4x3"/>
  <p:notesSz cx="6807200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8" autoAdjust="0"/>
  </p:normalViewPr>
  <p:slideViewPr>
    <p:cSldViewPr>
      <p:cViewPr>
        <p:scale>
          <a:sx n="114" d="100"/>
          <a:sy n="114" d="100"/>
        </p:scale>
        <p:origin x="-12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FAA6C-3246-4800-B9C5-6805EEBEB579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31D6C618-C492-4EE3-A79F-F5357867C693}">
      <dgm:prSet phldrT="[Text]"/>
      <dgm:spPr/>
      <dgm:t>
        <a:bodyPr/>
        <a:lstStyle/>
        <a:p>
          <a:r>
            <a:rPr lang="ru-RU" dirty="0" smtClean="0"/>
            <a:t>Температура </a:t>
          </a:r>
          <a:endParaRPr lang="de-AT" dirty="0"/>
        </a:p>
      </dgm:t>
    </dgm:pt>
    <dgm:pt modelId="{D2EC21DD-CC36-491D-A340-9E6EF1580D83}" type="parTrans" cxnId="{2DADABC3-2D9F-4C8C-82EA-CFBD4BC19523}">
      <dgm:prSet/>
      <dgm:spPr/>
      <dgm:t>
        <a:bodyPr/>
        <a:lstStyle/>
        <a:p>
          <a:endParaRPr lang="de-AT"/>
        </a:p>
      </dgm:t>
    </dgm:pt>
    <dgm:pt modelId="{6A10F006-1EA6-410B-9F06-98D12A5AD0AD}" type="sibTrans" cxnId="{2DADABC3-2D9F-4C8C-82EA-CFBD4BC19523}">
      <dgm:prSet/>
      <dgm:spPr/>
      <dgm:t>
        <a:bodyPr/>
        <a:lstStyle/>
        <a:p>
          <a:endParaRPr lang="de-AT"/>
        </a:p>
      </dgm:t>
    </dgm:pt>
    <dgm:pt modelId="{0C35ECEA-23D3-479D-A8EB-6520E990A9E6}">
      <dgm:prSet phldrT="[Text]"/>
      <dgm:spPr/>
      <dgm:t>
        <a:bodyPr/>
        <a:lstStyle/>
        <a:p>
          <a:r>
            <a:rPr lang="ru-RU" dirty="0" smtClean="0"/>
            <a:t>Время </a:t>
          </a:r>
          <a:endParaRPr lang="de-AT" dirty="0"/>
        </a:p>
      </dgm:t>
    </dgm:pt>
    <dgm:pt modelId="{DCAC9A64-0449-4921-A737-7B6978B30FEA}" type="parTrans" cxnId="{E3388055-F1B0-46D1-8619-6B786A76BC7B}">
      <dgm:prSet/>
      <dgm:spPr/>
      <dgm:t>
        <a:bodyPr/>
        <a:lstStyle/>
        <a:p>
          <a:endParaRPr lang="de-AT"/>
        </a:p>
      </dgm:t>
    </dgm:pt>
    <dgm:pt modelId="{B76F0000-93AD-46CD-80DC-CBADA692E331}" type="sibTrans" cxnId="{E3388055-F1B0-46D1-8619-6B786A76BC7B}">
      <dgm:prSet/>
      <dgm:spPr/>
      <dgm:t>
        <a:bodyPr/>
        <a:lstStyle/>
        <a:p>
          <a:endParaRPr lang="de-AT"/>
        </a:p>
      </dgm:t>
    </dgm:pt>
    <dgm:pt modelId="{278B943E-074A-4FD5-AADE-2CEFC5E262D1}">
      <dgm:prSet phldrT="[Text]"/>
      <dgm:spPr/>
      <dgm:t>
        <a:bodyPr/>
        <a:lstStyle/>
        <a:p>
          <a:r>
            <a:rPr lang="ru-RU" dirty="0" smtClean="0"/>
            <a:t>Химия </a:t>
          </a:r>
          <a:endParaRPr lang="de-AT" dirty="0"/>
        </a:p>
      </dgm:t>
    </dgm:pt>
    <dgm:pt modelId="{26F549ED-51DE-4A62-BEB6-ED69518E0D4B}" type="parTrans" cxnId="{6AA2F744-1151-49D1-A687-D791081CFA2E}">
      <dgm:prSet/>
      <dgm:spPr/>
      <dgm:t>
        <a:bodyPr/>
        <a:lstStyle/>
        <a:p>
          <a:endParaRPr lang="de-AT"/>
        </a:p>
      </dgm:t>
    </dgm:pt>
    <dgm:pt modelId="{78750803-32C2-4C4D-BBBB-261980EECE9E}" type="sibTrans" cxnId="{6AA2F744-1151-49D1-A687-D791081CFA2E}">
      <dgm:prSet/>
      <dgm:spPr/>
      <dgm:t>
        <a:bodyPr/>
        <a:lstStyle/>
        <a:p>
          <a:endParaRPr lang="de-AT"/>
        </a:p>
      </dgm:t>
    </dgm:pt>
    <dgm:pt modelId="{8A12F3CF-8AC8-4CA0-9600-9542AF246159}">
      <dgm:prSet/>
      <dgm:spPr/>
      <dgm:t>
        <a:bodyPr/>
        <a:lstStyle/>
        <a:p>
          <a:r>
            <a:rPr lang="ru-RU" dirty="0" smtClean="0"/>
            <a:t>Механика </a:t>
          </a:r>
          <a:endParaRPr lang="de-AT" dirty="0"/>
        </a:p>
      </dgm:t>
    </dgm:pt>
    <dgm:pt modelId="{54F69B23-ED0C-4B43-8F66-7A3A350C4D4F}" type="parTrans" cxnId="{8D575278-DAE1-426C-B07D-A8A684B1C847}">
      <dgm:prSet/>
      <dgm:spPr/>
      <dgm:t>
        <a:bodyPr/>
        <a:lstStyle/>
        <a:p>
          <a:endParaRPr lang="de-AT"/>
        </a:p>
      </dgm:t>
    </dgm:pt>
    <dgm:pt modelId="{8A495239-E4E5-4E21-8387-4877E29D59BF}" type="sibTrans" cxnId="{8D575278-DAE1-426C-B07D-A8A684B1C847}">
      <dgm:prSet/>
      <dgm:spPr/>
      <dgm:t>
        <a:bodyPr/>
        <a:lstStyle/>
        <a:p>
          <a:endParaRPr lang="de-AT"/>
        </a:p>
      </dgm:t>
    </dgm:pt>
    <dgm:pt modelId="{CBA63933-2C5B-490A-AB87-53CDA8FF6CB3}" type="pres">
      <dgm:prSet presAssocID="{7AFFAA6C-3246-4800-B9C5-6805EEBEB579}" presName="compositeShape" presStyleCnt="0">
        <dgm:presLayoutVars>
          <dgm:chMax val="7"/>
          <dgm:dir/>
          <dgm:resizeHandles val="exact"/>
        </dgm:presLayoutVars>
      </dgm:prSet>
      <dgm:spPr/>
    </dgm:pt>
    <dgm:pt modelId="{220261E6-E724-47B4-9CC3-5CC324EF0A08}" type="pres">
      <dgm:prSet presAssocID="{7AFFAA6C-3246-4800-B9C5-6805EEBEB579}" presName="wedge1" presStyleLbl="node1" presStyleIdx="0" presStyleCnt="4"/>
      <dgm:spPr/>
      <dgm:t>
        <a:bodyPr/>
        <a:lstStyle/>
        <a:p>
          <a:endParaRPr lang="de-AT"/>
        </a:p>
      </dgm:t>
    </dgm:pt>
    <dgm:pt modelId="{BE918FE8-E4FC-49C6-8F46-84F47A310CDB}" type="pres">
      <dgm:prSet presAssocID="{7AFFAA6C-3246-4800-B9C5-6805EEBEB579}" presName="dummy1a" presStyleCnt="0"/>
      <dgm:spPr/>
    </dgm:pt>
    <dgm:pt modelId="{A39D5FC0-993E-4FA9-B56E-8773F82A9E8C}" type="pres">
      <dgm:prSet presAssocID="{7AFFAA6C-3246-4800-B9C5-6805EEBEB579}" presName="dummy1b" presStyleCnt="0"/>
      <dgm:spPr/>
    </dgm:pt>
    <dgm:pt modelId="{25F1838D-C17B-4D2A-9E3A-7223940551A4}" type="pres">
      <dgm:prSet presAssocID="{7AFFAA6C-3246-4800-B9C5-6805EEBEB57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383840D-3B42-4A51-9751-B13522D1ED7B}" type="pres">
      <dgm:prSet presAssocID="{7AFFAA6C-3246-4800-B9C5-6805EEBEB579}" presName="wedge2" presStyleLbl="node1" presStyleIdx="1" presStyleCnt="4"/>
      <dgm:spPr/>
      <dgm:t>
        <a:bodyPr/>
        <a:lstStyle/>
        <a:p>
          <a:endParaRPr lang="de-AT"/>
        </a:p>
      </dgm:t>
    </dgm:pt>
    <dgm:pt modelId="{78EB9972-A63A-4895-8442-568D43FEE37A}" type="pres">
      <dgm:prSet presAssocID="{7AFFAA6C-3246-4800-B9C5-6805EEBEB579}" presName="dummy2a" presStyleCnt="0"/>
      <dgm:spPr/>
    </dgm:pt>
    <dgm:pt modelId="{FDAD746F-DBAE-4D6A-9451-FDCF288E59F0}" type="pres">
      <dgm:prSet presAssocID="{7AFFAA6C-3246-4800-B9C5-6805EEBEB579}" presName="dummy2b" presStyleCnt="0"/>
      <dgm:spPr/>
    </dgm:pt>
    <dgm:pt modelId="{43A6F422-F8E3-43A3-8CA7-BA66E02A00A5}" type="pres">
      <dgm:prSet presAssocID="{7AFFAA6C-3246-4800-B9C5-6805EEBEB57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E5C1B1E-BE47-41EC-A05C-56445D7E2E67}" type="pres">
      <dgm:prSet presAssocID="{7AFFAA6C-3246-4800-B9C5-6805EEBEB579}" presName="wedge3" presStyleLbl="node1" presStyleIdx="2" presStyleCnt="4"/>
      <dgm:spPr/>
      <dgm:t>
        <a:bodyPr/>
        <a:lstStyle/>
        <a:p>
          <a:endParaRPr lang="de-AT"/>
        </a:p>
      </dgm:t>
    </dgm:pt>
    <dgm:pt modelId="{CAEEBA5C-FCCF-4A8A-97FB-38ED4BC58B67}" type="pres">
      <dgm:prSet presAssocID="{7AFFAA6C-3246-4800-B9C5-6805EEBEB579}" presName="dummy3a" presStyleCnt="0"/>
      <dgm:spPr/>
    </dgm:pt>
    <dgm:pt modelId="{38E5B4A9-FBDF-4157-9B37-41F185E39B2B}" type="pres">
      <dgm:prSet presAssocID="{7AFFAA6C-3246-4800-B9C5-6805EEBEB579}" presName="dummy3b" presStyleCnt="0"/>
      <dgm:spPr/>
    </dgm:pt>
    <dgm:pt modelId="{6EA5D8DE-B087-4B1A-8AD0-76C2C599DE66}" type="pres">
      <dgm:prSet presAssocID="{7AFFAA6C-3246-4800-B9C5-6805EEBEB57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E9AA6FF-BEC2-4B7D-B06A-6AEDFE438622}" type="pres">
      <dgm:prSet presAssocID="{7AFFAA6C-3246-4800-B9C5-6805EEBEB579}" presName="wedge4" presStyleLbl="node1" presStyleIdx="3" presStyleCnt="4"/>
      <dgm:spPr/>
      <dgm:t>
        <a:bodyPr/>
        <a:lstStyle/>
        <a:p>
          <a:endParaRPr lang="de-AT"/>
        </a:p>
      </dgm:t>
    </dgm:pt>
    <dgm:pt modelId="{C2C311A9-EB37-4D66-B084-7E0AF85AEB2A}" type="pres">
      <dgm:prSet presAssocID="{7AFFAA6C-3246-4800-B9C5-6805EEBEB579}" presName="dummy4a" presStyleCnt="0"/>
      <dgm:spPr/>
    </dgm:pt>
    <dgm:pt modelId="{C231E4B1-3E19-4253-963F-579276C6DD6A}" type="pres">
      <dgm:prSet presAssocID="{7AFFAA6C-3246-4800-B9C5-6805EEBEB579}" presName="dummy4b" presStyleCnt="0"/>
      <dgm:spPr/>
    </dgm:pt>
    <dgm:pt modelId="{9F098251-4949-4C65-B130-180B0F8061A4}" type="pres">
      <dgm:prSet presAssocID="{7AFFAA6C-3246-4800-B9C5-6805EEBEB57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2A8A8863-D548-435A-90B7-A52B219B45E2}" type="pres">
      <dgm:prSet presAssocID="{6A10F006-1EA6-410B-9F06-98D12A5AD0AD}" presName="arrowWedge1" presStyleLbl="fgSibTrans2D1" presStyleIdx="0" presStyleCnt="4"/>
      <dgm:spPr/>
    </dgm:pt>
    <dgm:pt modelId="{2D24EA4B-0A96-4747-B97E-516C3CD88824}" type="pres">
      <dgm:prSet presAssocID="{B76F0000-93AD-46CD-80DC-CBADA692E331}" presName="arrowWedge2" presStyleLbl="fgSibTrans2D1" presStyleIdx="1" presStyleCnt="4"/>
      <dgm:spPr/>
    </dgm:pt>
    <dgm:pt modelId="{DA38EB60-AEEE-4827-853C-41821596B63C}" type="pres">
      <dgm:prSet presAssocID="{8A495239-E4E5-4E21-8387-4877E29D59BF}" presName="arrowWedge3" presStyleLbl="fgSibTrans2D1" presStyleIdx="2" presStyleCnt="4"/>
      <dgm:spPr/>
    </dgm:pt>
    <dgm:pt modelId="{0EDBACA4-6837-4714-908F-DCA7C0288105}" type="pres">
      <dgm:prSet presAssocID="{78750803-32C2-4C4D-BBBB-261980EECE9E}" presName="arrowWedge4" presStyleLbl="fgSibTrans2D1" presStyleIdx="3" presStyleCnt="4"/>
      <dgm:spPr/>
    </dgm:pt>
  </dgm:ptLst>
  <dgm:cxnLst>
    <dgm:cxn modelId="{2DADABC3-2D9F-4C8C-82EA-CFBD4BC19523}" srcId="{7AFFAA6C-3246-4800-B9C5-6805EEBEB579}" destId="{31D6C618-C492-4EE3-A79F-F5357867C693}" srcOrd="0" destOrd="0" parTransId="{D2EC21DD-CC36-491D-A340-9E6EF1580D83}" sibTransId="{6A10F006-1EA6-410B-9F06-98D12A5AD0AD}"/>
    <dgm:cxn modelId="{1E7D3590-DF71-462F-A570-ED08C9A6CF91}" type="presOf" srcId="{278B943E-074A-4FD5-AADE-2CEFC5E262D1}" destId="{0E9AA6FF-BEC2-4B7D-B06A-6AEDFE438622}" srcOrd="0" destOrd="0" presId="urn:microsoft.com/office/officeart/2005/8/layout/cycle8"/>
    <dgm:cxn modelId="{494494EB-9FAF-4992-A6C6-E18229ABD9B2}" type="presOf" srcId="{31D6C618-C492-4EE3-A79F-F5357867C693}" destId="{25F1838D-C17B-4D2A-9E3A-7223940551A4}" srcOrd="1" destOrd="0" presId="urn:microsoft.com/office/officeart/2005/8/layout/cycle8"/>
    <dgm:cxn modelId="{F536D913-DE90-472C-8A69-47EB4E73E7C2}" type="presOf" srcId="{278B943E-074A-4FD5-AADE-2CEFC5E262D1}" destId="{9F098251-4949-4C65-B130-180B0F8061A4}" srcOrd="1" destOrd="0" presId="urn:microsoft.com/office/officeart/2005/8/layout/cycle8"/>
    <dgm:cxn modelId="{E3388055-F1B0-46D1-8619-6B786A76BC7B}" srcId="{7AFFAA6C-3246-4800-B9C5-6805EEBEB579}" destId="{0C35ECEA-23D3-479D-A8EB-6520E990A9E6}" srcOrd="1" destOrd="0" parTransId="{DCAC9A64-0449-4921-A737-7B6978B30FEA}" sibTransId="{B76F0000-93AD-46CD-80DC-CBADA692E331}"/>
    <dgm:cxn modelId="{FF606714-268B-44B9-855E-21DA3D199B7C}" type="presOf" srcId="{7AFFAA6C-3246-4800-B9C5-6805EEBEB579}" destId="{CBA63933-2C5B-490A-AB87-53CDA8FF6CB3}" srcOrd="0" destOrd="0" presId="urn:microsoft.com/office/officeart/2005/8/layout/cycle8"/>
    <dgm:cxn modelId="{361ADE9D-7994-4224-8301-715A287802D4}" type="presOf" srcId="{31D6C618-C492-4EE3-A79F-F5357867C693}" destId="{220261E6-E724-47B4-9CC3-5CC324EF0A08}" srcOrd="0" destOrd="0" presId="urn:microsoft.com/office/officeart/2005/8/layout/cycle8"/>
    <dgm:cxn modelId="{0EE16151-3ACB-49D2-92CA-3D69A78A131F}" type="presOf" srcId="{0C35ECEA-23D3-479D-A8EB-6520E990A9E6}" destId="{43A6F422-F8E3-43A3-8CA7-BA66E02A00A5}" srcOrd="1" destOrd="0" presId="urn:microsoft.com/office/officeart/2005/8/layout/cycle8"/>
    <dgm:cxn modelId="{32015759-0D38-4993-A7F0-895C5215C1DC}" type="presOf" srcId="{8A12F3CF-8AC8-4CA0-9600-9542AF246159}" destId="{6EA5D8DE-B087-4B1A-8AD0-76C2C599DE66}" srcOrd="1" destOrd="0" presId="urn:microsoft.com/office/officeart/2005/8/layout/cycle8"/>
    <dgm:cxn modelId="{8D575278-DAE1-426C-B07D-A8A684B1C847}" srcId="{7AFFAA6C-3246-4800-B9C5-6805EEBEB579}" destId="{8A12F3CF-8AC8-4CA0-9600-9542AF246159}" srcOrd="2" destOrd="0" parTransId="{54F69B23-ED0C-4B43-8F66-7A3A350C4D4F}" sibTransId="{8A495239-E4E5-4E21-8387-4877E29D59BF}"/>
    <dgm:cxn modelId="{6AA2F744-1151-49D1-A687-D791081CFA2E}" srcId="{7AFFAA6C-3246-4800-B9C5-6805EEBEB579}" destId="{278B943E-074A-4FD5-AADE-2CEFC5E262D1}" srcOrd="3" destOrd="0" parTransId="{26F549ED-51DE-4A62-BEB6-ED69518E0D4B}" sibTransId="{78750803-32C2-4C4D-BBBB-261980EECE9E}"/>
    <dgm:cxn modelId="{5916A373-40F4-4C97-AD9B-C01C3421F45B}" type="presOf" srcId="{8A12F3CF-8AC8-4CA0-9600-9542AF246159}" destId="{6E5C1B1E-BE47-41EC-A05C-56445D7E2E67}" srcOrd="0" destOrd="0" presId="urn:microsoft.com/office/officeart/2005/8/layout/cycle8"/>
    <dgm:cxn modelId="{E9FA044B-5E95-4FB6-A428-9A829083E346}" type="presOf" srcId="{0C35ECEA-23D3-479D-A8EB-6520E990A9E6}" destId="{6383840D-3B42-4A51-9751-B13522D1ED7B}" srcOrd="0" destOrd="0" presId="urn:microsoft.com/office/officeart/2005/8/layout/cycle8"/>
    <dgm:cxn modelId="{C36BB199-5E6B-44B3-8789-1DD605F05E3B}" type="presParOf" srcId="{CBA63933-2C5B-490A-AB87-53CDA8FF6CB3}" destId="{220261E6-E724-47B4-9CC3-5CC324EF0A08}" srcOrd="0" destOrd="0" presId="urn:microsoft.com/office/officeart/2005/8/layout/cycle8"/>
    <dgm:cxn modelId="{B1A46ACD-DB59-46C0-BCC0-31A0370EF90A}" type="presParOf" srcId="{CBA63933-2C5B-490A-AB87-53CDA8FF6CB3}" destId="{BE918FE8-E4FC-49C6-8F46-84F47A310CDB}" srcOrd="1" destOrd="0" presId="urn:microsoft.com/office/officeart/2005/8/layout/cycle8"/>
    <dgm:cxn modelId="{A7A1EB3D-A0D0-4E75-B9C0-34F5365862A9}" type="presParOf" srcId="{CBA63933-2C5B-490A-AB87-53CDA8FF6CB3}" destId="{A39D5FC0-993E-4FA9-B56E-8773F82A9E8C}" srcOrd="2" destOrd="0" presId="urn:microsoft.com/office/officeart/2005/8/layout/cycle8"/>
    <dgm:cxn modelId="{60FA5475-5A4F-4B7F-9885-A57EE856E739}" type="presParOf" srcId="{CBA63933-2C5B-490A-AB87-53CDA8FF6CB3}" destId="{25F1838D-C17B-4D2A-9E3A-7223940551A4}" srcOrd="3" destOrd="0" presId="urn:microsoft.com/office/officeart/2005/8/layout/cycle8"/>
    <dgm:cxn modelId="{40049E04-B556-4C17-9965-CB586C6DF1D8}" type="presParOf" srcId="{CBA63933-2C5B-490A-AB87-53CDA8FF6CB3}" destId="{6383840D-3B42-4A51-9751-B13522D1ED7B}" srcOrd="4" destOrd="0" presId="urn:microsoft.com/office/officeart/2005/8/layout/cycle8"/>
    <dgm:cxn modelId="{D9DCA591-1884-4AF9-8CC8-B08F1BCF6A68}" type="presParOf" srcId="{CBA63933-2C5B-490A-AB87-53CDA8FF6CB3}" destId="{78EB9972-A63A-4895-8442-568D43FEE37A}" srcOrd="5" destOrd="0" presId="urn:microsoft.com/office/officeart/2005/8/layout/cycle8"/>
    <dgm:cxn modelId="{9925F35C-E57E-42A1-83B8-1FC54430D383}" type="presParOf" srcId="{CBA63933-2C5B-490A-AB87-53CDA8FF6CB3}" destId="{FDAD746F-DBAE-4D6A-9451-FDCF288E59F0}" srcOrd="6" destOrd="0" presId="urn:microsoft.com/office/officeart/2005/8/layout/cycle8"/>
    <dgm:cxn modelId="{699B11D9-145C-4A81-ACB6-742658DD7B88}" type="presParOf" srcId="{CBA63933-2C5B-490A-AB87-53CDA8FF6CB3}" destId="{43A6F422-F8E3-43A3-8CA7-BA66E02A00A5}" srcOrd="7" destOrd="0" presId="urn:microsoft.com/office/officeart/2005/8/layout/cycle8"/>
    <dgm:cxn modelId="{8E505194-899B-4B3F-8E2B-CD183B1B70D0}" type="presParOf" srcId="{CBA63933-2C5B-490A-AB87-53CDA8FF6CB3}" destId="{6E5C1B1E-BE47-41EC-A05C-56445D7E2E67}" srcOrd="8" destOrd="0" presId="urn:microsoft.com/office/officeart/2005/8/layout/cycle8"/>
    <dgm:cxn modelId="{B486209E-E5EA-418B-A8A4-19D97AC10A1F}" type="presParOf" srcId="{CBA63933-2C5B-490A-AB87-53CDA8FF6CB3}" destId="{CAEEBA5C-FCCF-4A8A-97FB-38ED4BC58B67}" srcOrd="9" destOrd="0" presId="urn:microsoft.com/office/officeart/2005/8/layout/cycle8"/>
    <dgm:cxn modelId="{7AB79977-0C32-48E4-82B8-E1E31066CB1E}" type="presParOf" srcId="{CBA63933-2C5B-490A-AB87-53CDA8FF6CB3}" destId="{38E5B4A9-FBDF-4157-9B37-41F185E39B2B}" srcOrd="10" destOrd="0" presId="urn:microsoft.com/office/officeart/2005/8/layout/cycle8"/>
    <dgm:cxn modelId="{CFB3CB9B-132E-4220-89B9-43D6CC7DCB62}" type="presParOf" srcId="{CBA63933-2C5B-490A-AB87-53CDA8FF6CB3}" destId="{6EA5D8DE-B087-4B1A-8AD0-76C2C599DE66}" srcOrd="11" destOrd="0" presId="urn:microsoft.com/office/officeart/2005/8/layout/cycle8"/>
    <dgm:cxn modelId="{D0349CBD-DC1C-4B65-881C-162D347BA166}" type="presParOf" srcId="{CBA63933-2C5B-490A-AB87-53CDA8FF6CB3}" destId="{0E9AA6FF-BEC2-4B7D-B06A-6AEDFE438622}" srcOrd="12" destOrd="0" presId="urn:microsoft.com/office/officeart/2005/8/layout/cycle8"/>
    <dgm:cxn modelId="{6D0E0CC8-0A43-4F44-A8D1-3772F1E24275}" type="presParOf" srcId="{CBA63933-2C5B-490A-AB87-53CDA8FF6CB3}" destId="{C2C311A9-EB37-4D66-B084-7E0AF85AEB2A}" srcOrd="13" destOrd="0" presId="urn:microsoft.com/office/officeart/2005/8/layout/cycle8"/>
    <dgm:cxn modelId="{52C48C0A-50C6-4FAB-9EF9-90BDC77F25E5}" type="presParOf" srcId="{CBA63933-2C5B-490A-AB87-53CDA8FF6CB3}" destId="{C231E4B1-3E19-4253-963F-579276C6DD6A}" srcOrd="14" destOrd="0" presId="urn:microsoft.com/office/officeart/2005/8/layout/cycle8"/>
    <dgm:cxn modelId="{712DF6AC-DE46-47F5-9B9C-68AC2CD8B891}" type="presParOf" srcId="{CBA63933-2C5B-490A-AB87-53CDA8FF6CB3}" destId="{9F098251-4949-4C65-B130-180B0F8061A4}" srcOrd="15" destOrd="0" presId="urn:microsoft.com/office/officeart/2005/8/layout/cycle8"/>
    <dgm:cxn modelId="{56E2D6D4-CC6B-4947-ADF5-0660539058F4}" type="presParOf" srcId="{CBA63933-2C5B-490A-AB87-53CDA8FF6CB3}" destId="{2A8A8863-D548-435A-90B7-A52B219B45E2}" srcOrd="16" destOrd="0" presId="urn:microsoft.com/office/officeart/2005/8/layout/cycle8"/>
    <dgm:cxn modelId="{A01156D8-FB1C-4643-B34E-AE9D3570660F}" type="presParOf" srcId="{CBA63933-2C5B-490A-AB87-53CDA8FF6CB3}" destId="{2D24EA4B-0A96-4747-B97E-516C3CD88824}" srcOrd="17" destOrd="0" presId="urn:microsoft.com/office/officeart/2005/8/layout/cycle8"/>
    <dgm:cxn modelId="{D08CA3D1-94AD-40BC-ADE8-ED24710D328B}" type="presParOf" srcId="{CBA63933-2C5B-490A-AB87-53CDA8FF6CB3}" destId="{DA38EB60-AEEE-4827-853C-41821596B63C}" srcOrd="18" destOrd="0" presId="urn:microsoft.com/office/officeart/2005/8/layout/cycle8"/>
    <dgm:cxn modelId="{EFB1FB1F-2FBE-469B-A98C-99CA40665EAD}" type="presParOf" srcId="{CBA63933-2C5B-490A-AB87-53CDA8FF6CB3}" destId="{0EDBACA4-6837-4714-908F-DCA7C028810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261E6-E724-47B4-9CC3-5CC324EF0A08}">
      <dsp:nvSpPr>
        <dsp:cNvPr id="0" name=""/>
        <dsp:cNvSpPr/>
      </dsp:nvSpPr>
      <dsp:spPr>
        <a:xfrm>
          <a:off x="1542809" y="242992"/>
          <a:ext cx="3326769" cy="3326769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Температура </a:t>
          </a:r>
          <a:endParaRPr lang="de-AT" sz="1700" kern="1200" dirty="0"/>
        </a:p>
      </dsp:txBody>
      <dsp:txXfrm>
        <a:off x="3308769" y="932505"/>
        <a:ext cx="1227736" cy="910901"/>
      </dsp:txXfrm>
    </dsp:sp>
    <dsp:sp modelId="{6383840D-3B42-4A51-9751-B13522D1ED7B}">
      <dsp:nvSpPr>
        <dsp:cNvPr id="0" name=""/>
        <dsp:cNvSpPr/>
      </dsp:nvSpPr>
      <dsp:spPr>
        <a:xfrm>
          <a:off x="1542809" y="354677"/>
          <a:ext cx="3326769" cy="3326769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Время </a:t>
          </a:r>
          <a:endParaRPr lang="de-AT" sz="1700" kern="1200" dirty="0"/>
        </a:p>
      </dsp:txBody>
      <dsp:txXfrm>
        <a:off x="3308769" y="2081033"/>
        <a:ext cx="1227736" cy="910901"/>
      </dsp:txXfrm>
    </dsp:sp>
    <dsp:sp modelId="{6E5C1B1E-BE47-41EC-A05C-56445D7E2E67}">
      <dsp:nvSpPr>
        <dsp:cNvPr id="0" name=""/>
        <dsp:cNvSpPr/>
      </dsp:nvSpPr>
      <dsp:spPr>
        <a:xfrm>
          <a:off x="1431124" y="354677"/>
          <a:ext cx="3326769" cy="3326769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Механика </a:t>
          </a:r>
          <a:endParaRPr lang="de-AT" sz="1700" kern="1200" dirty="0"/>
        </a:p>
      </dsp:txBody>
      <dsp:txXfrm>
        <a:off x="1764197" y="2081033"/>
        <a:ext cx="1227736" cy="910901"/>
      </dsp:txXfrm>
    </dsp:sp>
    <dsp:sp modelId="{0E9AA6FF-BEC2-4B7D-B06A-6AEDFE438622}">
      <dsp:nvSpPr>
        <dsp:cNvPr id="0" name=""/>
        <dsp:cNvSpPr/>
      </dsp:nvSpPr>
      <dsp:spPr>
        <a:xfrm>
          <a:off x="1431124" y="242992"/>
          <a:ext cx="3326769" cy="3326769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Химия </a:t>
          </a:r>
          <a:endParaRPr lang="de-AT" sz="1700" kern="1200" dirty="0"/>
        </a:p>
      </dsp:txBody>
      <dsp:txXfrm>
        <a:off x="1764197" y="932505"/>
        <a:ext cx="1227736" cy="910901"/>
      </dsp:txXfrm>
    </dsp:sp>
    <dsp:sp modelId="{2A8A8863-D548-435A-90B7-A52B219B45E2}">
      <dsp:nvSpPr>
        <dsp:cNvPr id="0" name=""/>
        <dsp:cNvSpPr/>
      </dsp:nvSpPr>
      <dsp:spPr>
        <a:xfrm>
          <a:off x="1336866" y="37050"/>
          <a:ext cx="3738655" cy="373865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4EA4B-0A96-4747-B97E-516C3CD88824}">
      <dsp:nvSpPr>
        <dsp:cNvPr id="0" name=""/>
        <dsp:cNvSpPr/>
      </dsp:nvSpPr>
      <dsp:spPr>
        <a:xfrm>
          <a:off x="1336866" y="148734"/>
          <a:ext cx="3738655" cy="37386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8EB60-AEEE-4827-853C-41821596B63C}">
      <dsp:nvSpPr>
        <dsp:cNvPr id="0" name=""/>
        <dsp:cNvSpPr/>
      </dsp:nvSpPr>
      <dsp:spPr>
        <a:xfrm>
          <a:off x="1225182" y="148734"/>
          <a:ext cx="3738655" cy="373865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BACA4-6837-4714-908F-DCA7C0288105}">
      <dsp:nvSpPr>
        <dsp:cNvPr id="0" name=""/>
        <dsp:cNvSpPr/>
      </dsp:nvSpPr>
      <dsp:spPr>
        <a:xfrm>
          <a:off x="1225182" y="37050"/>
          <a:ext cx="3738655" cy="373865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F779A-6C0F-4596-A323-0BC95B319DFC}" type="datetimeFigureOut">
              <a:rPr lang="en-GB" smtClean="0"/>
              <a:pPr/>
              <a:t>08/09/2015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C531-9F5D-4E76-9118-316D1FB8ECE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850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2C783-8EC6-4107-9CD3-A861B624BF80}" type="datetimeFigureOut">
              <a:rPr lang="de-AT" smtClean="0"/>
              <a:t>08.09.2015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8" y="4783138"/>
            <a:ext cx="5444806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5349" y="9440864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6EB01-5FB0-42F8-A2BE-50A6330BB6A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6305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EB01-5FB0-42F8-A2BE-50A6330BB6A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932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Aufgrund</a:t>
            </a:r>
            <a:r>
              <a:rPr lang="de-AT" baseline="0" dirty="0" smtClean="0"/>
              <a:t> der Oberflächenspannung (ohne Tensid) werden die mikroskopischen Vertiefungen in der Materialoberfläche nicht benetzt und ungenügend von organischen/anorganischen Verschmutzungen befreit.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EB01-5FB0-42F8-A2BE-50A6330BB6A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806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Aufgrund</a:t>
            </a:r>
            <a:r>
              <a:rPr lang="de-AT" baseline="0" dirty="0" smtClean="0"/>
              <a:t> der Oberflächenspannung (ohne Tensid) werden die mikroskopischen Vertiefungen in der Materialoberfläche nicht benetzt und ungenügend von organischen/anorganischen Verschmutzungen befreit.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EB01-5FB0-42F8-A2BE-50A6330BB6A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1354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Aufgrund</a:t>
            </a:r>
            <a:r>
              <a:rPr lang="de-AT" baseline="0" dirty="0" smtClean="0"/>
              <a:t> der Oberflächenspannung (ohne Tensid) werden die mikroskopischen Vertiefungen in der Materialoberfläche nicht benetzt und ungenügend von organischen/anorganischen Verschmutzungen befreit.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6EB01-5FB0-42F8-A2BE-50A6330BB6A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6408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5727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834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88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12208" y="1938746"/>
            <a:ext cx="6536322" cy="2980508"/>
          </a:xfrm>
        </p:spPr>
        <p:txBody>
          <a:bodyPr>
            <a:normAutofit/>
          </a:bodyPr>
          <a:lstStyle>
            <a:lvl1pPr algn="ctr">
              <a:defRPr sz="47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33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113" y="209673"/>
            <a:ext cx="5637629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340" marR="0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 sz="2500"/>
            </a:lvl1pPr>
            <a:lvl2pPr marL="740728" marR="0" indent="-284778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2pPr>
            <a:lvl3pPr marL="1140630" marR="0" indent="-227217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3pPr>
            <a:lvl4pPr marL="1598093" marR="0" indent="-227217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4pPr>
            <a:lvl5pPr marL="2055557" marR="0" indent="-227217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5pPr>
          </a:lstStyle>
          <a:p>
            <a:pPr marL="342340" marR="0" lvl="0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105A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342340" marR="0" lvl="1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105A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</a:t>
            </a:r>
          </a:p>
          <a:p>
            <a:pPr marL="342340" marR="0" lvl="2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105A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</a:t>
            </a:r>
          </a:p>
          <a:p>
            <a:pPr marL="342340" marR="0" lvl="3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105A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342340" marR="0" lvl="4" indent="-342340" algn="l" defTabSz="91189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de-DE" sz="3200" b="0" i="0" u="none" strike="noStrike" kern="1200" cap="none" spc="0" normalizeH="0" baseline="0" noProof="0" smtClean="0">
                <a:ln>
                  <a:noFill/>
                </a:ln>
                <a:solidFill>
                  <a:srgbClr val="105A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105A8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AT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B2DA0B-6A7E-4CF5-BD5E-10DBE8AA131F}" type="slidenum">
              <a:rPr lang="de-AT" smtClean="0">
                <a:solidFill>
                  <a:prstClr val="black"/>
                </a:solidFill>
              </a:rPr>
              <a:pPr/>
              <a:t>‹Nr.›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680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407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10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3359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302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412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70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59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F5EBB-EA4B-478F-BD23-7BC17005231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28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4352" y="561408"/>
            <a:ext cx="6504610" cy="470227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529" y="1339724"/>
            <a:ext cx="8692657" cy="5180266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704874" y="6521762"/>
            <a:ext cx="498231" cy="54259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defTabSz="914239">
              <a:defRPr/>
            </a:pPr>
            <a:fld id="{BC410DDB-4936-4A32-BBC6-0F7041B9F4C4}" type="slidenum">
              <a:rPr lang="de-DE" sz="1200">
                <a:solidFill>
                  <a:srgbClr val="4F81BD">
                    <a:lumMod val="75000"/>
                  </a:srgbClr>
                </a:solidFill>
              </a:rPr>
              <a:pPr defTabSz="914239">
                <a:defRPr/>
              </a:pPr>
              <a:t>‹Nr.›</a:t>
            </a:fld>
            <a:endParaRPr lang="de-DE" sz="1200" dirty="0">
              <a:solidFill>
                <a:srgbClr val="4F81BD">
                  <a:lumMod val="75000"/>
                </a:srgbClr>
              </a:solidFill>
            </a:endParaRPr>
          </a:p>
          <a:p>
            <a:pPr defTabSz="914239"/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sldNum="0" hdr="0" ftr="0" dt="0"/>
  <p:txStyles>
    <p:titleStyle>
      <a:lvl1pPr algn="l" defTabSz="914239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Tx/>
        <a:buBlip>
          <a:blip r:embed="rId6"/>
        </a:buBlip>
        <a:defRPr sz="25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Tx/>
        <a:buBlip>
          <a:blip r:embed="rId6"/>
        </a:buBlip>
        <a:defRPr sz="21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Tx/>
        <a:buBlip>
          <a:blip r:embed="rId6"/>
        </a:buBlip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Tx/>
        <a:buBlip>
          <a:blip r:embed="rId6"/>
        </a:buBlip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Tx/>
        <a:buBlip>
          <a:blip r:embed="rId6"/>
        </a:buBlip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186554"/>
            <a:ext cx="9144000" cy="253047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современным моющим и дезинфицирующим средствам в перерабатывающей промышленности</a:t>
            </a:r>
            <a:endParaRPr lang="en-GB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3999" y="3475535"/>
            <a:ext cx="306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274" y="3475535"/>
            <a:ext cx="306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21" y="3473540"/>
            <a:ext cx="3023109" cy="18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44"/>
          <p:cNvSpPr txBox="1"/>
          <p:nvPr/>
        </p:nvSpPr>
        <p:spPr>
          <a:xfrm>
            <a:off x="7016881" y="3590974"/>
            <a:ext cx="1840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Защитный слой</a:t>
            </a:r>
            <a:endParaRPr lang="de-AT" dirty="0"/>
          </a:p>
        </p:txBody>
      </p:sp>
      <p:sp>
        <p:nvSpPr>
          <p:cNvPr id="46" name="Textfeld 45"/>
          <p:cNvSpPr txBox="1"/>
          <p:nvPr/>
        </p:nvSpPr>
        <p:spPr>
          <a:xfrm>
            <a:off x="467543" y="3324249"/>
            <a:ext cx="165618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Ингибиторы</a:t>
            </a:r>
            <a:r>
              <a:rPr lang="de-DE" sz="2000" dirty="0" smtClean="0"/>
              <a:t> </a:t>
            </a:r>
            <a:r>
              <a:rPr lang="ru-RU" sz="2000" dirty="0" smtClean="0"/>
              <a:t>коррозии</a:t>
            </a:r>
            <a:endParaRPr lang="de-AT" sz="20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67544" y="404664"/>
            <a:ext cx="3664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Действие ингибиторов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483768" y="2492896"/>
            <a:ext cx="4311048" cy="2648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2" name="Rechteck 41"/>
          <p:cNvSpPr/>
          <p:nvPr/>
        </p:nvSpPr>
        <p:spPr>
          <a:xfrm>
            <a:off x="2483768" y="4565044"/>
            <a:ext cx="4311048" cy="576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/>
          <p:cNvSpPr/>
          <p:nvPr/>
        </p:nvSpPr>
        <p:spPr>
          <a:xfrm>
            <a:off x="2483768" y="2492896"/>
            <a:ext cx="4311048" cy="576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Ellipse 28"/>
          <p:cNvSpPr/>
          <p:nvPr/>
        </p:nvSpPr>
        <p:spPr>
          <a:xfrm>
            <a:off x="3199677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0" name="Ellipse 29"/>
          <p:cNvSpPr/>
          <p:nvPr/>
        </p:nvSpPr>
        <p:spPr>
          <a:xfrm>
            <a:off x="3352077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8" name="Ellipse 47"/>
          <p:cNvSpPr/>
          <p:nvPr/>
        </p:nvSpPr>
        <p:spPr>
          <a:xfrm>
            <a:off x="3504477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9" name="Ellipse 48"/>
          <p:cNvSpPr/>
          <p:nvPr/>
        </p:nvSpPr>
        <p:spPr>
          <a:xfrm>
            <a:off x="3656877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0" name="Ellipse 49"/>
          <p:cNvSpPr/>
          <p:nvPr/>
        </p:nvSpPr>
        <p:spPr>
          <a:xfrm>
            <a:off x="3809277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1" name="Ellipse 50"/>
          <p:cNvSpPr/>
          <p:nvPr/>
        </p:nvSpPr>
        <p:spPr>
          <a:xfrm>
            <a:off x="3961677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2" name="Ellipse 51"/>
          <p:cNvSpPr/>
          <p:nvPr/>
        </p:nvSpPr>
        <p:spPr>
          <a:xfrm>
            <a:off x="4114077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3" name="Ellipse 52"/>
          <p:cNvSpPr/>
          <p:nvPr/>
        </p:nvSpPr>
        <p:spPr>
          <a:xfrm>
            <a:off x="4266477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Ellipse 54"/>
          <p:cNvSpPr/>
          <p:nvPr/>
        </p:nvSpPr>
        <p:spPr>
          <a:xfrm>
            <a:off x="3698862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Ellipse 55"/>
          <p:cNvSpPr/>
          <p:nvPr/>
        </p:nvSpPr>
        <p:spPr>
          <a:xfrm>
            <a:off x="3851262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7" name="Ellipse 56"/>
          <p:cNvSpPr/>
          <p:nvPr/>
        </p:nvSpPr>
        <p:spPr>
          <a:xfrm>
            <a:off x="4003662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8" name="Ellipse 57"/>
          <p:cNvSpPr/>
          <p:nvPr/>
        </p:nvSpPr>
        <p:spPr>
          <a:xfrm>
            <a:off x="4156062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Ellipse 58"/>
          <p:cNvSpPr/>
          <p:nvPr/>
        </p:nvSpPr>
        <p:spPr>
          <a:xfrm>
            <a:off x="4308462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/>
          <p:cNvSpPr/>
          <p:nvPr/>
        </p:nvSpPr>
        <p:spPr>
          <a:xfrm>
            <a:off x="4460862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1" name="Ellipse 60"/>
          <p:cNvSpPr/>
          <p:nvPr/>
        </p:nvSpPr>
        <p:spPr>
          <a:xfrm>
            <a:off x="4613262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2" name="Ellipse 61"/>
          <p:cNvSpPr/>
          <p:nvPr/>
        </p:nvSpPr>
        <p:spPr>
          <a:xfrm>
            <a:off x="4765662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4" name="Ellipse 63"/>
          <p:cNvSpPr/>
          <p:nvPr/>
        </p:nvSpPr>
        <p:spPr>
          <a:xfrm>
            <a:off x="4198047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5" name="Ellipse 64"/>
          <p:cNvSpPr/>
          <p:nvPr/>
        </p:nvSpPr>
        <p:spPr>
          <a:xfrm>
            <a:off x="4350447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6" name="Ellipse 65"/>
          <p:cNvSpPr/>
          <p:nvPr/>
        </p:nvSpPr>
        <p:spPr>
          <a:xfrm>
            <a:off x="4502847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/>
          <p:cNvSpPr/>
          <p:nvPr/>
        </p:nvSpPr>
        <p:spPr>
          <a:xfrm>
            <a:off x="4655247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/>
          <p:cNvSpPr/>
          <p:nvPr/>
        </p:nvSpPr>
        <p:spPr>
          <a:xfrm>
            <a:off x="4807647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/>
          <p:cNvSpPr/>
          <p:nvPr/>
        </p:nvSpPr>
        <p:spPr>
          <a:xfrm>
            <a:off x="4960047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/>
          <p:cNvSpPr/>
          <p:nvPr/>
        </p:nvSpPr>
        <p:spPr>
          <a:xfrm>
            <a:off x="5112447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1" name="Ellipse 70"/>
          <p:cNvSpPr/>
          <p:nvPr/>
        </p:nvSpPr>
        <p:spPr>
          <a:xfrm>
            <a:off x="5264847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/>
          <p:cNvSpPr/>
          <p:nvPr/>
        </p:nvSpPr>
        <p:spPr>
          <a:xfrm>
            <a:off x="4697232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4" name="Ellipse 73"/>
          <p:cNvSpPr/>
          <p:nvPr/>
        </p:nvSpPr>
        <p:spPr>
          <a:xfrm>
            <a:off x="4849632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5" name="Ellipse 74"/>
          <p:cNvSpPr/>
          <p:nvPr/>
        </p:nvSpPr>
        <p:spPr>
          <a:xfrm>
            <a:off x="5002032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6" name="Ellipse 75"/>
          <p:cNvSpPr/>
          <p:nvPr/>
        </p:nvSpPr>
        <p:spPr>
          <a:xfrm>
            <a:off x="5154432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7" name="Ellipse 76"/>
          <p:cNvSpPr/>
          <p:nvPr/>
        </p:nvSpPr>
        <p:spPr>
          <a:xfrm>
            <a:off x="5306832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8" name="Ellipse 77"/>
          <p:cNvSpPr/>
          <p:nvPr/>
        </p:nvSpPr>
        <p:spPr>
          <a:xfrm>
            <a:off x="5459232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9" name="Ellipse 78"/>
          <p:cNvSpPr/>
          <p:nvPr/>
        </p:nvSpPr>
        <p:spPr>
          <a:xfrm>
            <a:off x="5611632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0" name="Ellipse 79"/>
          <p:cNvSpPr/>
          <p:nvPr/>
        </p:nvSpPr>
        <p:spPr>
          <a:xfrm>
            <a:off x="5764032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Ellipse 90"/>
          <p:cNvSpPr/>
          <p:nvPr/>
        </p:nvSpPr>
        <p:spPr>
          <a:xfrm>
            <a:off x="5196417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Ellipse 91"/>
          <p:cNvSpPr/>
          <p:nvPr/>
        </p:nvSpPr>
        <p:spPr>
          <a:xfrm>
            <a:off x="5348817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Ellipse 92"/>
          <p:cNvSpPr/>
          <p:nvPr/>
        </p:nvSpPr>
        <p:spPr>
          <a:xfrm>
            <a:off x="5501217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Ellipse 93"/>
          <p:cNvSpPr/>
          <p:nvPr/>
        </p:nvSpPr>
        <p:spPr>
          <a:xfrm>
            <a:off x="5653617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/>
          <p:cNvSpPr/>
          <p:nvPr/>
        </p:nvSpPr>
        <p:spPr>
          <a:xfrm>
            <a:off x="5806017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/>
          <p:cNvSpPr/>
          <p:nvPr/>
        </p:nvSpPr>
        <p:spPr>
          <a:xfrm>
            <a:off x="5958417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7" name="Ellipse 96"/>
          <p:cNvSpPr/>
          <p:nvPr/>
        </p:nvSpPr>
        <p:spPr>
          <a:xfrm>
            <a:off x="6110817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8" name="Ellipse 97"/>
          <p:cNvSpPr/>
          <p:nvPr/>
        </p:nvSpPr>
        <p:spPr>
          <a:xfrm>
            <a:off x="6263217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0" name="Ellipse 99"/>
          <p:cNvSpPr/>
          <p:nvPr/>
        </p:nvSpPr>
        <p:spPr>
          <a:xfrm>
            <a:off x="5695602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1" name="Ellipse 100"/>
          <p:cNvSpPr/>
          <p:nvPr/>
        </p:nvSpPr>
        <p:spPr>
          <a:xfrm>
            <a:off x="5848002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" name="Ellipse 101"/>
          <p:cNvSpPr/>
          <p:nvPr/>
        </p:nvSpPr>
        <p:spPr>
          <a:xfrm>
            <a:off x="6000402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3" name="Ellipse 102"/>
          <p:cNvSpPr/>
          <p:nvPr/>
        </p:nvSpPr>
        <p:spPr>
          <a:xfrm>
            <a:off x="6152802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4" name="Ellipse 103"/>
          <p:cNvSpPr/>
          <p:nvPr/>
        </p:nvSpPr>
        <p:spPr>
          <a:xfrm>
            <a:off x="6305202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5" name="Ellipse 104"/>
          <p:cNvSpPr/>
          <p:nvPr/>
        </p:nvSpPr>
        <p:spPr>
          <a:xfrm>
            <a:off x="6457602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6" name="Ellipse 105"/>
          <p:cNvSpPr/>
          <p:nvPr/>
        </p:nvSpPr>
        <p:spPr>
          <a:xfrm>
            <a:off x="6610002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9" name="Ellipse 108"/>
          <p:cNvSpPr/>
          <p:nvPr/>
        </p:nvSpPr>
        <p:spPr>
          <a:xfrm>
            <a:off x="2700492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0" name="Ellipse 109"/>
          <p:cNvSpPr/>
          <p:nvPr/>
        </p:nvSpPr>
        <p:spPr>
          <a:xfrm>
            <a:off x="2852892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1" name="Ellipse 110"/>
          <p:cNvSpPr/>
          <p:nvPr/>
        </p:nvSpPr>
        <p:spPr>
          <a:xfrm>
            <a:off x="3005292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2" name="Ellipse 111"/>
          <p:cNvSpPr/>
          <p:nvPr/>
        </p:nvSpPr>
        <p:spPr>
          <a:xfrm>
            <a:off x="3157692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3" name="Ellipse 112"/>
          <p:cNvSpPr/>
          <p:nvPr/>
        </p:nvSpPr>
        <p:spPr>
          <a:xfrm>
            <a:off x="3310092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4" name="Ellipse 113"/>
          <p:cNvSpPr/>
          <p:nvPr/>
        </p:nvSpPr>
        <p:spPr>
          <a:xfrm>
            <a:off x="3462492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5" name="Ellipse 114"/>
          <p:cNvSpPr/>
          <p:nvPr/>
        </p:nvSpPr>
        <p:spPr>
          <a:xfrm>
            <a:off x="3614892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6" name="Ellipse 115"/>
          <p:cNvSpPr/>
          <p:nvPr/>
        </p:nvSpPr>
        <p:spPr>
          <a:xfrm>
            <a:off x="3767292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0" name="Ellipse 119"/>
          <p:cNvSpPr/>
          <p:nvPr/>
        </p:nvSpPr>
        <p:spPr>
          <a:xfrm>
            <a:off x="2506107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1" name="Ellipse 120"/>
          <p:cNvSpPr/>
          <p:nvPr/>
        </p:nvSpPr>
        <p:spPr>
          <a:xfrm>
            <a:off x="2658507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Ellipse 121"/>
          <p:cNvSpPr/>
          <p:nvPr/>
        </p:nvSpPr>
        <p:spPr>
          <a:xfrm>
            <a:off x="2810907" y="38757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3" name="Ellipse 122"/>
          <p:cNvSpPr/>
          <p:nvPr/>
        </p:nvSpPr>
        <p:spPr>
          <a:xfrm>
            <a:off x="2963307" y="4028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Ellipse 123"/>
          <p:cNvSpPr/>
          <p:nvPr/>
        </p:nvSpPr>
        <p:spPr>
          <a:xfrm>
            <a:off x="3115707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5" name="Ellipse 124"/>
          <p:cNvSpPr/>
          <p:nvPr/>
        </p:nvSpPr>
        <p:spPr>
          <a:xfrm>
            <a:off x="3268107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3" name="Ellipse 132"/>
          <p:cNvSpPr/>
          <p:nvPr/>
        </p:nvSpPr>
        <p:spPr>
          <a:xfrm>
            <a:off x="2616522" y="4180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Ellipse 133"/>
          <p:cNvSpPr/>
          <p:nvPr/>
        </p:nvSpPr>
        <p:spPr>
          <a:xfrm>
            <a:off x="2768922" y="4332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6" name="Ellipse 135"/>
          <p:cNvSpPr/>
          <p:nvPr/>
        </p:nvSpPr>
        <p:spPr>
          <a:xfrm>
            <a:off x="6194787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7" name="Ellipse 136"/>
          <p:cNvSpPr/>
          <p:nvPr/>
        </p:nvSpPr>
        <p:spPr>
          <a:xfrm>
            <a:off x="6347187" y="34185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8" name="Ellipse 137"/>
          <p:cNvSpPr/>
          <p:nvPr/>
        </p:nvSpPr>
        <p:spPr>
          <a:xfrm>
            <a:off x="6499587" y="35709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9" name="Ellipse 138"/>
          <p:cNvSpPr/>
          <p:nvPr/>
        </p:nvSpPr>
        <p:spPr>
          <a:xfrm>
            <a:off x="6651987" y="37233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5" name="Ellipse 144"/>
          <p:cNvSpPr/>
          <p:nvPr/>
        </p:nvSpPr>
        <p:spPr>
          <a:xfrm>
            <a:off x="6693976" y="3266147"/>
            <a:ext cx="45720" cy="457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1" name="Gerade Verbindung mit Pfeil 10"/>
          <p:cNvCxnSpPr>
            <a:stCxn id="45" idx="1"/>
          </p:cNvCxnSpPr>
          <p:nvPr/>
        </p:nvCxnSpPr>
        <p:spPr>
          <a:xfrm flipH="1">
            <a:off x="6804387" y="3775640"/>
            <a:ext cx="212494" cy="766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46" idx="3"/>
          </p:cNvCxnSpPr>
          <p:nvPr/>
        </p:nvCxnSpPr>
        <p:spPr>
          <a:xfrm flipV="1">
            <a:off x="2123726" y="3600970"/>
            <a:ext cx="360041" cy="7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/>
        </p:nvCxnSpPr>
        <p:spPr>
          <a:xfrm>
            <a:off x="2528967" y="3078961"/>
            <a:ext cx="4195531" cy="844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r Verbinder 106"/>
          <p:cNvCxnSpPr/>
          <p:nvPr/>
        </p:nvCxnSpPr>
        <p:spPr>
          <a:xfrm>
            <a:off x="2603792" y="3078232"/>
            <a:ext cx="4195531" cy="844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Gerader Verbinder 118"/>
          <p:cNvCxnSpPr/>
          <p:nvPr/>
        </p:nvCxnSpPr>
        <p:spPr>
          <a:xfrm>
            <a:off x="2528967" y="4555365"/>
            <a:ext cx="4195531" cy="844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r Verbinder 126"/>
          <p:cNvCxnSpPr/>
          <p:nvPr/>
        </p:nvCxnSpPr>
        <p:spPr>
          <a:xfrm>
            <a:off x="2603792" y="4554884"/>
            <a:ext cx="4195531" cy="844"/>
          </a:xfrm>
          <a:prstGeom prst="line">
            <a:avLst/>
          </a:prstGeom>
          <a:ln w="762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98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5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4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5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5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6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7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7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8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9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3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31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1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2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320"/>
                            </p:stCondLst>
                            <p:childTnLst>
                              <p:par>
                                <p:cTn id="6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330"/>
                            </p:stCondLst>
                            <p:childTnLst>
                              <p:par>
                                <p:cTn id="6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34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34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5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6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37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38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88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9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90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40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41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42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20"/>
                            </p:stCondLst>
                            <p:childTnLst>
                              <p:par>
                                <p:cTn id="1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93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940"/>
                            </p:stCondLst>
                            <p:childTnLst>
                              <p:par>
                                <p:cTn id="1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950"/>
                            </p:stCondLst>
                            <p:childTnLst>
                              <p:par>
                                <p:cTn id="1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113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8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90"/>
                            </p:stCondLst>
                            <p:childTnLst>
                              <p:par>
                                <p:cTn id="1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590"/>
                            </p:stCondLst>
                            <p:childTnLst>
                              <p:par>
                                <p:cTn id="1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1090"/>
                            </p:stCondLst>
                            <p:childTnLst>
                              <p:par>
                                <p:cTn id="1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1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1600"/>
                            </p:stCondLst>
                            <p:childTnLst>
                              <p:par>
                                <p:cTn id="1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61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11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2120"/>
                            </p:stCondLst>
                            <p:childTnLst>
                              <p:par>
                                <p:cTn id="15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620"/>
                            </p:stCondLst>
                            <p:childTnLst>
                              <p:par>
                                <p:cTn id="1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120"/>
                            </p:stCondLst>
                            <p:childTnLst>
                              <p:par>
                                <p:cTn id="1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3130"/>
                            </p:stCondLst>
                            <p:childTnLst>
                              <p:par>
                                <p:cTn id="1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10"/>
                            </p:stCondLst>
                            <p:childTnLst>
                              <p:par>
                                <p:cTn id="1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2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20"/>
                            </p:stCondLst>
                            <p:childTnLst>
                              <p:par>
                                <p:cTn id="1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30"/>
                            </p:stCondLst>
                            <p:childTnLst>
                              <p:par>
                                <p:cTn id="2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30"/>
                            </p:stCondLst>
                            <p:childTnLst>
                              <p:par>
                                <p:cTn id="20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40"/>
                            </p:stCondLst>
                            <p:childTnLst>
                              <p:par>
                                <p:cTn id="20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5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550"/>
                            </p:stCondLst>
                            <p:childTnLst>
                              <p:par>
                                <p:cTn id="2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60"/>
                            </p:stCondLst>
                            <p:childTnLst>
                              <p:par>
                                <p:cTn id="2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70"/>
                            </p:stCondLst>
                            <p:childTnLst>
                              <p:par>
                                <p:cTn id="222" presetID="1" presetClass="exit" presetSubtype="0" fill="hold" grpId="0" nodeType="afterEffect">
                                  <p:stCondLst>
                                    <p:cond delay="313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710"/>
                            </p:stCondLst>
                            <p:childTnLst>
                              <p:par>
                                <p:cTn id="225" presetID="1" presetClass="exit" presetSubtype="0" fill="hold" grpId="0" nodeType="afterEffect">
                                  <p:stCondLst>
                                    <p:cond delay="129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10"/>
                            </p:stCondLst>
                            <p:childTnLst>
                              <p:par>
                                <p:cTn id="228" presetID="1" presetClass="exit" presetSubtype="0" fill="hold" grpId="0" nodeType="afterEffect">
                                  <p:stCondLst>
                                    <p:cond delay="219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67544" y="404664"/>
            <a:ext cx="4020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Комплексообразователи 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483768" y="2492896"/>
            <a:ext cx="4311048" cy="2648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/>
          <p:cNvSpPr/>
          <p:nvPr/>
        </p:nvSpPr>
        <p:spPr>
          <a:xfrm>
            <a:off x="2483768" y="4565044"/>
            <a:ext cx="4311048" cy="576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/>
          <p:cNvSpPr/>
          <p:nvPr/>
        </p:nvSpPr>
        <p:spPr>
          <a:xfrm>
            <a:off x="2483768" y="2492896"/>
            <a:ext cx="4311048" cy="5760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9" name="Ellipse 58"/>
          <p:cNvSpPr/>
          <p:nvPr/>
        </p:nvSpPr>
        <p:spPr>
          <a:xfrm>
            <a:off x="2616522" y="4180547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0" name="Ellipse 59"/>
          <p:cNvSpPr/>
          <p:nvPr/>
        </p:nvSpPr>
        <p:spPr>
          <a:xfrm>
            <a:off x="2768922" y="4332947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Ellipse 92"/>
          <p:cNvSpPr/>
          <p:nvPr/>
        </p:nvSpPr>
        <p:spPr>
          <a:xfrm>
            <a:off x="3535535" y="3397401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Ellipse 1"/>
          <p:cNvSpPr/>
          <p:nvPr/>
        </p:nvSpPr>
        <p:spPr>
          <a:xfrm>
            <a:off x="3517535" y="3366909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2" name="Ellipse 121"/>
          <p:cNvSpPr/>
          <p:nvPr/>
        </p:nvSpPr>
        <p:spPr>
          <a:xfrm>
            <a:off x="3556307" y="336500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3" name="Ellipse 122"/>
          <p:cNvSpPr/>
          <p:nvPr/>
        </p:nvSpPr>
        <p:spPr>
          <a:xfrm>
            <a:off x="3580196" y="339740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4" name="Ellipse 123"/>
          <p:cNvSpPr/>
          <p:nvPr/>
        </p:nvSpPr>
        <p:spPr>
          <a:xfrm>
            <a:off x="3566410" y="343578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5" name="Ellipse 124"/>
          <p:cNvSpPr/>
          <p:nvPr/>
        </p:nvSpPr>
        <p:spPr>
          <a:xfrm>
            <a:off x="3525586" y="344297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6" name="Ellipse 125"/>
          <p:cNvSpPr/>
          <p:nvPr/>
        </p:nvSpPr>
        <p:spPr>
          <a:xfrm>
            <a:off x="3498687" y="3405286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Ellipse 93"/>
          <p:cNvSpPr/>
          <p:nvPr/>
        </p:nvSpPr>
        <p:spPr>
          <a:xfrm>
            <a:off x="5312468" y="3874665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4" name="Ellipse 133"/>
          <p:cNvSpPr/>
          <p:nvPr/>
        </p:nvSpPr>
        <p:spPr>
          <a:xfrm>
            <a:off x="5295123" y="384476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5" name="Ellipse 134"/>
          <p:cNvSpPr/>
          <p:nvPr/>
        </p:nvSpPr>
        <p:spPr>
          <a:xfrm>
            <a:off x="5333895" y="384286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7" name="Ellipse 136"/>
          <p:cNvSpPr/>
          <p:nvPr/>
        </p:nvSpPr>
        <p:spPr>
          <a:xfrm>
            <a:off x="5343998" y="391364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8" name="Ellipse 137"/>
          <p:cNvSpPr/>
          <p:nvPr/>
        </p:nvSpPr>
        <p:spPr>
          <a:xfrm>
            <a:off x="5303174" y="391892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9" name="Ellipse 138"/>
          <p:cNvSpPr/>
          <p:nvPr/>
        </p:nvSpPr>
        <p:spPr>
          <a:xfrm>
            <a:off x="5276275" y="388314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1" name="Ellipse 140"/>
          <p:cNvSpPr/>
          <p:nvPr/>
        </p:nvSpPr>
        <p:spPr>
          <a:xfrm>
            <a:off x="6429552" y="3388527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2" name="Ellipse 141"/>
          <p:cNvSpPr/>
          <p:nvPr/>
        </p:nvSpPr>
        <p:spPr>
          <a:xfrm>
            <a:off x="6412207" y="335862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3" name="Ellipse 142"/>
          <p:cNvSpPr/>
          <p:nvPr/>
        </p:nvSpPr>
        <p:spPr>
          <a:xfrm>
            <a:off x="6450979" y="335672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4" name="Ellipse 143"/>
          <p:cNvSpPr/>
          <p:nvPr/>
        </p:nvSpPr>
        <p:spPr>
          <a:xfrm>
            <a:off x="6474868" y="3389119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5" name="Ellipse 144"/>
          <p:cNvSpPr/>
          <p:nvPr/>
        </p:nvSpPr>
        <p:spPr>
          <a:xfrm>
            <a:off x="6461082" y="342750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6" name="Ellipse 145"/>
          <p:cNvSpPr/>
          <p:nvPr/>
        </p:nvSpPr>
        <p:spPr>
          <a:xfrm>
            <a:off x="6420258" y="343278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7" name="Ellipse 146"/>
          <p:cNvSpPr/>
          <p:nvPr/>
        </p:nvSpPr>
        <p:spPr>
          <a:xfrm>
            <a:off x="6393359" y="339700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9" name="Ellipse 148"/>
          <p:cNvSpPr/>
          <p:nvPr/>
        </p:nvSpPr>
        <p:spPr>
          <a:xfrm>
            <a:off x="4752864" y="3929036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1" name="Ellipse 150"/>
          <p:cNvSpPr/>
          <p:nvPr/>
        </p:nvSpPr>
        <p:spPr>
          <a:xfrm>
            <a:off x="4773636" y="3896639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2" name="Ellipse 151"/>
          <p:cNvSpPr/>
          <p:nvPr/>
        </p:nvSpPr>
        <p:spPr>
          <a:xfrm>
            <a:off x="4797525" y="3929036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3" name="Ellipse 152"/>
          <p:cNvSpPr/>
          <p:nvPr/>
        </p:nvSpPr>
        <p:spPr>
          <a:xfrm>
            <a:off x="4783739" y="396742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4" name="Ellipse 153"/>
          <p:cNvSpPr/>
          <p:nvPr/>
        </p:nvSpPr>
        <p:spPr>
          <a:xfrm>
            <a:off x="4742915" y="397460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5" name="Ellipse 154"/>
          <p:cNvSpPr/>
          <p:nvPr/>
        </p:nvSpPr>
        <p:spPr>
          <a:xfrm>
            <a:off x="4716016" y="393692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4" name="Ellipse 193"/>
          <p:cNvSpPr/>
          <p:nvPr/>
        </p:nvSpPr>
        <p:spPr>
          <a:xfrm>
            <a:off x="6444208" y="3765103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7" name="Ellipse 156"/>
          <p:cNvSpPr/>
          <p:nvPr/>
        </p:nvSpPr>
        <p:spPr>
          <a:xfrm>
            <a:off x="5411977" y="4409635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9" name="Ellipse 158"/>
          <p:cNvSpPr/>
          <p:nvPr/>
        </p:nvSpPr>
        <p:spPr>
          <a:xfrm>
            <a:off x="5433404" y="437783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0" name="Ellipse 159"/>
          <p:cNvSpPr/>
          <p:nvPr/>
        </p:nvSpPr>
        <p:spPr>
          <a:xfrm>
            <a:off x="5457293" y="441022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1" name="Ellipse 160"/>
          <p:cNvSpPr/>
          <p:nvPr/>
        </p:nvSpPr>
        <p:spPr>
          <a:xfrm>
            <a:off x="5443507" y="444861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2" name="Ellipse 161"/>
          <p:cNvSpPr/>
          <p:nvPr/>
        </p:nvSpPr>
        <p:spPr>
          <a:xfrm>
            <a:off x="5402683" y="445389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3" name="Ellipse 162"/>
          <p:cNvSpPr/>
          <p:nvPr/>
        </p:nvSpPr>
        <p:spPr>
          <a:xfrm>
            <a:off x="5375784" y="441811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5" name="Ellipse 164"/>
          <p:cNvSpPr/>
          <p:nvPr/>
        </p:nvSpPr>
        <p:spPr>
          <a:xfrm>
            <a:off x="4536185" y="3388527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6" name="Ellipse 165"/>
          <p:cNvSpPr/>
          <p:nvPr/>
        </p:nvSpPr>
        <p:spPr>
          <a:xfrm>
            <a:off x="4518840" y="335862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7" name="Ellipse 166"/>
          <p:cNvSpPr/>
          <p:nvPr/>
        </p:nvSpPr>
        <p:spPr>
          <a:xfrm>
            <a:off x="4557612" y="335672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8" name="Ellipse 167"/>
          <p:cNvSpPr/>
          <p:nvPr/>
        </p:nvSpPr>
        <p:spPr>
          <a:xfrm>
            <a:off x="4581501" y="3389119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9" name="Ellipse 168"/>
          <p:cNvSpPr/>
          <p:nvPr/>
        </p:nvSpPr>
        <p:spPr>
          <a:xfrm>
            <a:off x="4567715" y="342750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0" name="Ellipse 169"/>
          <p:cNvSpPr/>
          <p:nvPr/>
        </p:nvSpPr>
        <p:spPr>
          <a:xfrm>
            <a:off x="4526891" y="343278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1" name="Ellipse 170"/>
          <p:cNvSpPr/>
          <p:nvPr/>
        </p:nvSpPr>
        <p:spPr>
          <a:xfrm>
            <a:off x="4499992" y="339700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3" name="Ellipse 172"/>
          <p:cNvSpPr/>
          <p:nvPr/>
        </p:nvSpPr>
        <p:spPr>
          <a:xfrm>
            <a:off x="4249450" y="4095373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4" name="Ellipse 173"/>
          <p:cNvSpPr/>
          <p:nvPr/>
        </p:nvSpPr>
        <p:spPr>
          <a:xfrm>
            <a:off x="4231450" y="406488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5" name="Ellipse 174"/>
          <p:cNvSpPr/>
          <p:nvPr/>
        </p:nvSpPr>
        <p:spPr>
          <a:xfrm>
            <a:off x="4270222" y="4062976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6" name="Ellipse 175"/>
          <p:cNvSpPr/>
          <p:nvPr/>
        </p:nvSpPr>
        <p:spPr>
          <a:xfrm>
            <a:off x="4294111" y="409537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7" name="Ellipse 176"/>
          <p:cNvSpPr/>
          <p:nvPr/>
        </p:nvSpPr>
        <p:spPr>
          <a:xfrm>
            <a:off x="4280325" y="413375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8" name="Ellipse 177"/>
          <p:cNvSpPr/>
          <p:nvPr/>
        </p:nvSpPr>
        <p:spPr>
          <a:xfrm>
            <a:off x="4239501" y="414094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9" name="Ellipse 178"/>
          <p:cNvSpPr/>
          <p:nvPr/>
        </p:nvSpPr>
        <p:spPr>
          <a:xfrm>
            <a:off x="4212602" y="4103258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1" name="Ellipse 180"/>
          <p:cNvSpPr/>
          <p:nvPr/>
        </p:nvSpPr>
        <p:spPr>
          <a:xfrm>
            <a:off x="2966357" y="3849274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2" name="Ellipse 181"/>
          <p:cNvSpPr/>
          <p:nvPr/>
        </p:nvSpPr>
        <p:spPr>
          <a:xfrm>
            <a:off x="3660775" y="3784827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3" name="Ellipse 182"/>
          <p:cNvSpPr/>
          <p:nvPr/>
        </p:nvSpPr>
        <p:spPr>
          <a:xfrm>
            <a:off x="3922017" y="4356875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4" name="Ellipse 183"/>
          <p:cNvSpPr/>
          <p:nvPr/>
        </p:nvSpPr>
        <p:spPr>
          <a:xfrm>
            <a:off x="3577434" y="4090049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5" name="Ellipse 184"/>
          <p:cNvSpPr/>
          <p:nvPr/>
        </p:nvSpPr>
        <p:spPr>
          <a:xfrm>
            <a:off x="4308368" y="3799014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6" name="Ellipse 185"/>
          <p:cNvSpPr/>
          <p:nvPr/>
        </p:nvSpPr>
        <p:spPr>
          <a:xfrm>
            <a:off x="5502032" y="4278209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7" name="Ellipse 186"/>
          <p:cNvSpPr/>
          <p:nvPr/>
        </p:nvSpPr>
        <p:spPr>
          <a:xfrm>
            <a:off x="5157449" y="4011383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8" name="Ellipse 187"/>
          <p:cNvSpPr/>
          <p:nvPr/>
        </p:nvSpPr>
        <p:spPr>
          <a:xfrm>
            <a:off x="5851867" y="3946936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9" name="Ellipse 188"/>
          <p:cNvSpPr/>
          <p:nvPr/>
        </p:nvSpPr>
        <p:spPr>
          <a:xfrm>
            <a:off x="5692052" y="3674184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0" name="Ellipse 189"/>
          <p:cNvSpPr/>
          <p:nvPr/>
        </p:nvSpPr>
        <p:spPr>
          <a:xfrm>
            <a:off x="5347469" y="3407358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1" name="Ellipse 190"/>
          <p:cNvSpPr/>
          <p:nvPr/>
        </p:nvSpPr>
        <p:spPr>
          <a:xfrm>
            <a:off x="6041887" y="3342911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3" name="Ellipse 192"/>
          <p:cNvSpPr/>
          <p:nvPr/>
        </p:nvSpPr>
        <p:spPr>
          <a:xfrm>
            <a:off x="3548612" y="3196622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5" name="Ellipse 194"/>
          <p:cNvSpPr/>
          <p:nvPr/>
        </p:nvSpPr>
        <p:spPr>
          <a:xfrm>
            <a:off x="5831124" y="3433225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6" name="Ellipse 195"/>
          <p:cNvSpPr/>
          <p:nvPr/>
        </p:nvSpPr>
        <p:spPr>
          <a:xfrm>
            <a:off x="6588224" y="4253036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8" name="Ellipse 197"/>
          <p:cNvSpPr/>
          <p:nvPr/>
        </p:nvSpPr>
        <p:spPr>
          <a:xfrm>
            <a:off x="3238446" y="3872324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9" name="Ellipse 198"/>
          <p:cNvSpPr/>
          <p:nvPr/>
        </p:nvSpPr>
        <p:spPr>
          <a:xfrm>
            <a:off x="3221101" y="384242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0" name="Ellipse 199"/>
          <p:cNvSpPr/>
          <p:nvPr/>
        </p:nvSpPr>
        <p:spPr>
          <a:xfrm>
            <a:off x="3259873" y="3840519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1" name="Ellipse 200"/>
          <p:cNvSpPr/>
          <p:nvPr/>
        </p:nvSpPr>
        <p:spPr>
          <a:xfrm>
            <a:off x="3283762" y="3872916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2" name="Ellipse 201"/>
          <p:cNvSpPr/>
          <p:nvPr/>
        </p:nvSpPr>
        <p:spPr>
          <a:xfrm>
            <a:off x="3269976" y="391130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3" name="Ellipse 202"/>
          <p:cNvSpPr/>
          <p:nvPr/>
        </p:nvSpPr>
        <p:spPr>
          <a:xfrm>
            <a:off x="3229152" y="391658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4" name="Ellipse 203"/>
          <p:cNvSpPr/>
          <p:nvPr/>
        </p:nvSpPr>
        <p:spPr>
          <a:xfrm>
            <a:off x="3202253" y="388080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5" name="Ellipse 204"/>
          <p:cNvSpPr/>
          <p:nvPr/>
        </p:nvSpPr>
        <p:spPr>
          <a:xfrm>
            <a:off x="6134199" y="4112769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6" name="Ellipse 205"/>
          <p:cNvSpPr/>
          <p:nvPr/>
        </p:nvSpPr>
        <p:spPr>
          <a:xfrm>
            <a:off x="4272310" y="380719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7" name="Ellipse 206"/>
          <p:cNvSpPr/>
          <p:nvPr/>
        </p:nvSpPr>
        <p:spPr>
          <a:xfrm>
            <a:off x="5147380" y="349943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8" name="Ellipse 207"/>
          <p:cNvSpPr/>
          <p:nvPr/>
        </p:nvSpPr>
        <p:spPr>
          <a:xfrm>
            <a:off x="5220072" y="4271708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9" name="Ellipse 208"/>
          <p:cNvSpPr/>
          <p:nvPr/>
        </p:nvSpPr>
        <p:spPr>
          <a:xfrm>
            <a:off x="4540839" y="442229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0" name="Ellipse 209"/>
          <p:cNvSpPr/>
          <p:nvPr/>
        </p:nvSpPr>
        <p:spPr>
          <a:xfrm>
            <a:off x="3862389" y="410482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1" name="Ellipse 210"/>
          <p:cNvSpPr/>
          <p:nvPr/>
        </p:nvSpPr>
        <p:spPr>
          <a:xfrm>
            <a:off x="3788647" y="332900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2" name="Ellipse 211"/>
          <p:cNvSpPr/>
          <p:nvPr/>
        </p:nvSpPr>
        <p:spPr>
          <a:xfrm>
            <a:off x="6010069" y="419582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3" name="Ellipse 212"/>
          <p:cNvSpPr/>
          <p:nvPr/>
        </p:nvSpPr>
        <p:spPr>
          <a:xfrm>
            <a:off x="6088054" y="335599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4" name="Ellipse 213"/>
          <p:cNvSpPr/>
          <p:nvPr/>
        </p:nvSpPr>
        <p:spPr>
          <a:xfrm>
            <a:off x="6476788" y="379626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5" name="Ellipse 214"/>
          <p:cNvSpPr/>
          <p:nvPr/>
        </p:nvSpPr>
        <p:spPr>
          <a:xfrm>
            <a:off x="6357359" y="387621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6" name="Ellipse 215"/>
          <p:cNvSpPr/>
          <p:nvPr/>
        </p:nvSpPr>
        <p:spPr>
          <a:xfrm>
            <a:off x="6463990" y="433162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7" name="Ellipse 216"/>
          <p:cNvSpPr/>
          <p:nvPr/>
        </p:nvSpPr>
        <p:spPr>
          <a:xfrm>
            <a:off x="6406068" y="376072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8" name="Ellipse 217"/>
          <p:cNvSpPr/>
          <p:nvPr/>
        </p:nvSpPr>
        <p:spPr>
          <a:xfrm>
            <a:off x="2696400" y="3397029"/>
            <a:ext cx="45720" cy="457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9" name="Ellipse 218"/>
          <p:cNvSpPr/>
          <p:nvPr/>
        </p:nvSpPr>
        <p:spPr>
          <a:xfrm>
            <a:off x="3056423" y="349359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0" name="Ellipse 219"/>
          <p:cNvSpPr/>
          <p:nvPr/>
        </p:nvSpPr>
        <p:spPr>
          <a:xfrm>
            <a:off x="4295044" y="3848680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1" name="Ellipse 220"/>
          <p:cNvSpPr/>
          <p:nvPr/>
        </p:nvSpPr>
        <p:spPr>
          <a:xfrm>
            <a:off x="3587154" y="4143874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2" name="Ellipse 221"/>
          <p:cNvSpPr/>
          <p:nvPr/>
        </p:nvSpPr>
        <p:spPr>
          <a:xfrm>
            <a:off x="2922876" y="385188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3" name="Ellipse 222"/>
          <p:cNvSpPr/>
          <p:nvPr/>
        </p:nvSpPr>
        <p:spPr>
          <a:xfrm>
            <a:off x="2849134" y="332099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4" name="Ellipse 223"/>
          <p:cNvSpPr/>
          <p:nvPr/>
        </p:nvSpPr>
        <p:spPr>
          <a:xfrm>
            <a:off x="3897650" y="383575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5" name="Ellipse 224"/>
          <p:cNvSpPr/>
          <p:nvPr/>
        </p:nvSpPr>
        <p:spPr>
          <a:xfrm>
            <a:off x="3517535" y="3745937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6" name="Ellipse 225"/>
          <p:cNvSpPr/>
          <p:nvPr/>
        </p:nvSpPr>
        <p:spPr>
          <a:xfrm>
            <a:off x="4176602" y="3502932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7" name="Ellipse 226"/>
          <p:cNvSpPr/>
          <p:nvPr/>
        </p:nvSpPr>
        <p:spPr>
          <a:xfrm>
            <a:off x="5654104" y="3874665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8" name="Ellipse 227"/>
          <p:cNvSpPr/>
          <p:nvPr/>
        </p:nvSpPr>
        <p:spPr>
          <a:xfrm>
            <a:off x="4769325" y="4231821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9" name="Ellipse 228"/>
          <p:cNvSpPr/>
          <p:nvPr/>
        </p:nvSpPr>
        <p:spPr>
          <a:xfrm>
            <a:off x="5203357" y="3834778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0" name="Ellipse 229"/>
          <p:cNvSpPr/>
          <p:nvPr/>
        </p:nvSpPr>
        <p:spPr>
          <a:xfrm>
            <a:off x="5663279" y="3400683"/>
            <a:ext cx="36000" cy="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1" name="Textfeld 230"/>
          <p:cNvSpPr txBox="1"/>
          <p:nvPr/>
        </p:nvSpPr>
        <p:spPr>
          <a:xfrm>
            <a:off x="7064906" y="3074441"/>
            <a:ext cx="18400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Ионы кальция </a:t>
            </a:r>
            <a:endParaRPr lang="de-AT" dirty="0">
              <a:solidFill>
                <a:srgbClr val="FFC000"/>
              </a:solidFill>
            </a:endParaRPr>
          </a:p>
        </p:txBody>
      </p:sp>
      <p:sp>
        <p:nvSpPr>
          <p:cNvPr id="232" name="Textfeld 231"/>
          <p:cNvSpPr txBox="1"/>
          <p:nvPr/>
        </p:nvSpPr>
        <p:spPr>
          <a:xfrm>
            <a:off x="431230" y="3340635"/>
            <a:ext cx="15659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Ионы магния</a:t>
            </a:r>
            <a:endParaRPr lang="de-AT" sz="2000" dirty="0">
              <a:solidFill>
                <a:srgbClr val="FF0000"/>
              </a:solidFill>
            </a:endParaRPr>
          </a:p>
        </p:txBody>
      </p:sp>
      <p:cxnSp>
        <p:nvCxnSpPr>
          <p:cNvPr id="233" name="Gerade Verbindung mit Pfeil 232"/>
          <p:cNvCxnSpPr>
            <a:stCxn id="231" idx="1"/>
          </p:cNvCxnSpPr>
          <p:nvPr/>
        </p:nvCxnSpPr>
        <p:spPr>
          <a:xfrm flipH="1">
            <a:off x="5763401" y="3259107"/>
            <a:ext cx="1301505" cy="429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Gerade Verbindung mit Pfeil 233"/>
          <p:cNvCxnSpPr>
            <a:stCxn id="232" idx="3"/>
            <a:endCxn id="218" idx="2"/>
          </p:cNvCxnSpPr>
          <p:nvPr/>
        </p:nvCxnSpPr>
        <p:spPr>
          <a:xfrm flipV="1">
            <a:off x="1997206" y="3419889"/>
            <a:ext cx="699194" cy="27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feld 234"/>
          <p:cNvSpPr txBox="1"/>
          <p:nvPr/>
        </p:nvSpPr>
        <p:spPr>
          <a:xfrm>
            <a:off x="7101642" y="4175756"/>
            <a:ext cx="1840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2D050"/>
                </a:solidFill>
              </a:rPr>
              <a:t>Комплексообра-зователи </a:t>
            </a:r>
            <a:endParaRPr lang="de-AT" dirty="0"/>
          </a:p>
        </p:txBody>
      </p:sp>
      <p:cxnSp>
        <p:nvCxnSpPr>
          <p:cNvPr id="236" name="Gerade Verbindung mit Pfeil 235"/>
          <p:cNvCxnSpPr>
            <a:stCxn id="235" idx="1"/>
          </p:cNvCxnSpPr>
          <p:nvPr/>
        </p:nvCxnSpPr>
        <p:spPr>
          <a:xfrm flipH="1" flipV="1">
            <a:off x="6087608" y="4229650"/>
            <a:ext cx="1014034" cy="269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0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122" grpId="0" animBg="1"/>
      <p:bldP spid="124" grpId="0" animBg="1"/>
      <p:bldP spid="125" grpId="0" animBg="1"/>
      <p:bldP spid="126" grpId="0" animBg="1"/>
      <p:bldP spid="135" grpId="0" animBg="1"/>
      <p:bldP spid="137" grpId="0" animBg="1"/>
      <p:bldP spid="138" grpId="0" animBg="1"/>
      <p:bldP spid="139" grpId="0" animBg="1"/>
      <p:bldP spid="142" grpId="0" animBg="1"/>
      <p:bldP spid="143" grpId="0" animBg="1"/>
      <p:bldP spid="147" grpId="0" animBg="1"/>
      <p:bldP spid="152" grpId="0" animBg="1"/>
      <p:bldP spid="153" grpId="0" animBg="1"/>
      <p:bldP spid="154" grpId="0" animBg="1"/>
      <p:bldP spid="160" grpId="0" animBg="1"/>
      <p:bldP spid="161" grpId="0" animBg="1"/>
      <p:bldP spid="162" grpId="0" animBg="1"/>
      <p:bldP spid="16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2" grpId="0" animBg="1"/>
      <p:bldP spid="183" grpId="0" animBg="1"/>
      <p:bldP spid="187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9" grpId="0" animBg="1"/>
      <p:bldP spid="211" grpId="0" animBg="1"/>
      <p:bldP spid="214" grpId="0" animBg="1"/>
      <p:bldP spid="216" grpId="0" animBg="1"/>
      <p:bldP spid="217" grpId="0" animBg="1"/>
      <p:bldP spid="219" grpId="0" animBg="1"/>
      <p:bldP spid="220" grpId="0" animBg="1"/>
      <p:bldP spid="221" grpId="0" animBg="1"/>
      <p:bldP spid="224" grpId="0" animBg="1"/>
      <p:bldP spid="226" grpId="0" animBg="1"/>
      <p:bldP spid="227" grpId="0" animBg="1"/>
      <p:bldP spid="228" grpId="0" animBg="1"/>
      <p:bldP spid="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1340768"/>
            <a:ext cx="6109223" cy="4924443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95536" y="378242"/>
            <a:ext cx="6342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Механизмы воздействия дезинфекции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25881" y="1844824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Схема</a:t>
            </a:r>
            <a:r>
              <a:rPr lang="de-DE" b="1" dirty="0" smtClean="0"/>
              <a:t> </a:t>
            </a:r>
            <a:r>
              <a:rPr lang="ru-RU" b="1" dirty="0" smtClean="0"/>
              <a:t>клетки бактерии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246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9"/>
            <a:ext cx="2520280" cy="1224136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Электрофильные </a:t>
            </a:r>
            <a:endParaRPr lang="de-AT" sz="2400" b="1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Глютаральдегид </a:t>
            </a: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None/>
            </a:pPr>
            <a:endParaRPr lang="de-DE" sz="1600" dirty="0">
              <a:solidFill>
                <a:schemeClr val="tx2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82202" y="378242"/>
            <a:ext cx="63425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Механизмы воздействия дезинфекции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15816" y="1340768"/>
            <a:ext cx="2520280" cy="1224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Литические </a:t>
            </a:r>
            <a:endParaRPr lang="de-AT" sz="2400" b="1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Спиртовые ч</a:t>
            </a:r>
            <a:r>
              <a:rPr lang="ru-RU" sz="1600" dirty="0" smtClean="0">
                <a:solidFill>
                  <a:schemeClr val="tx2"/>
                </a:solidFill>
              </a:rPr>
              <a:t>етвертичные </a:t>
            </a:r>
            <a:r>
              <a:rPr lang="ru-RU" sz="1600" dirty="0" smtClean="0">
                <a:solidFill>
                  <a:schemeClr val="tx2"/>
                </a:solidFill>
              </a:rPr>
              <a:t>аммонийные соединения</a:t>
            </a: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DE" sz="1600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564905"/>
            <a:ext cx="2955504" cy="37576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564905"/>
            <a:ext cx="2766906" cy="36875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3"/>
          <a:stretch/>
        </p:blipFill>
        <p:spPr>
          <a:xfrm>
            <a:off x="6012160" y="2636912"/>
            <a:ext cx="2861933" cy="3634594"/>
          </a:xfrm>
          <a:prstGeom prst="rect">
            <a:avLst/>
          </a:prstGeom>
          <a:ln>
            <a:noFill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940152" y="1340769"/>
            <a:ext cx="223224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Окисляющие </a:t>
            </a:r>
            <a:r>
              <a:rPr lang="de-AT" sz="1600" dirty="0" smtClean="0">
                <a:solidFill>
                  <a:schemeClr val="tx2"/>
                </a:solidFill>
              </a:rPr>
              <a:t/>
            </a:r>
            <a:br>
              <a:rPr lang="de-AT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пероксиды, </a:t>
            </a: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Надуксусная кислота</a:t>
            </a:r>
            <a:r>
              <a:rPr lang="de-AT" sz="1600" dirty="0" smtClean="0">
                <a:solidFill>
                  <a:schemeClr val="tx2"/>
                </a:solidFill>
              </a:rPr>
              <a:t>,</a:t>
            </a: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smtClean="0">
                <a:solidFill>
                  <a:schemeClr val="tx2"/>
                </a:solidFill>
              </a:rPr>
              <a:t>Соединения хлора</a:t>
            </a:r>
            <a:endParaRPr lang="de-AT" sz="16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AT" sz="1600" dirty="0" smtClean="0">
              <a:solidFill>
                <a:schemeClr val="tx2"/>
              </a:solidFill>
            </a:endParaRPr>
          </a:p>
          <a:p>
            <a:pPr marL="0" indent="0" algn="ctr">
              <a:lnSpc>
                <a:spcPct val="90000"/>
              </a:lnSpc>
              <a:buFont typeface="Arial" pitchFamily="34" charset="0"/>
              <a:buNone/>
            </a:pPr>
            <a:endParaRPr lang="de-D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735013" y="1700212"/>
            <a:ext cx="8229600" cy="468111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Выбор для оптимального дезинфицирующего воздействия</a:t>
            </a:r>
            <a:endParaRPr lang="de-AT" sz="24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de-AT" sz="24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</a:rPr>
              <a:t>Способ воздействия</a:t>
            </a:r>
            <a:r>
              <a:rPr lang="de-AT" sz="1600" b="1" dirty="0">
                <a:solidFill>
                  <a:schemeClr val="tx2"/>
                </a:solidFill>
              </a:rPr>
              <a:t/>
            </a:r>
            <a:br>
              <a:rPr lang="de-AT" sz="1600" b="1" dirty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электрофильное, </a:t>
            </a:r>
            <a:r>
              <a:rPr lang="ru-RU" sz="1600" dirty="0" smtClean="0">
                <a:solidFill>
                  <a:schemeClr val="tx2"/>
                </a:solidFill>
              </a:rPr>
              <a:t>разлагающее или окисляющее действие</a:t>
            </a:r>
            <a:r>
              <a:rPr lang="de-AT" sz="1600" b="1" dirty="0" smtClean="0">
                <a:solidFill>
                  <a:schemeClr val="tx2"/>
                </a:solidFill>
              </a:rPr>
              <a:t/>
            </a:r>
            <a:br>
              <a:rPr lang="de-AT" sz="1600" b="1" dirty="0" smtClean="0">
                <a:solidFill>
                  <a:schemeClr val="tx2"/>
                </a:solidFill>
              </a:rPr>
            </a:br>
            <a:endParaRPr lang="de-AT" sz="16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600" b="1" dirty="0" smtClean="0">
                <a:solidFill>
                  <a:schemeClr val="tx2"/>
                </a:solidFill>
              </a:rPr>
              <a:t>Быстрое действие </a:t>
            </a:r>
            <a:endParaRPr lang="de-AT" sz="1600" b="1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Дезинфекция поверхностей за 15-30 минут</a:t>
            </a:r>
            <a:endParaRPr lang="de-AT" sz="1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dirty="0" smtClean="0">
                <a:solidFill>
                  <a:schemeClr val="tx2"/>
                </a:solidFill>
              </a:rPr>
              <a:t>Дезинфекция помещения (распыление) за 1-2 часа</a:t>
            </a:r>
            <a:endParaRPr lang="de-AT" sz="16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Дезинфекция при слабом или сильном белковом загрязнении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Действенность в охлажденных помещениях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Совместимость материалов с поверхностями, деталями машин и прокладками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Смываемость на поверхностях, которые соприкасаются с продуктами питания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Экологичность и совместимость с системой очистки сточных вод на предприятии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Стойкость/экономичность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Сенсорные качества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sz="1600" b="1" dirty="0" smtClean="0">
                <a:solidFill>
                  <a:schemeClr val="tx2"/>
                </a:solidFill>
              </a:rPr>
              <a:t>Безопасность труда</a:t>
            </a:r>
            <a:endParaRPr lang="de-AT" sz="16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de-AT" sz="1800" dirty="0"/>
              <a:t>   </a:t>
            </a:r>
          </a:p>
          <a:p>
            <a:pPr>
              <a:lnSpc>
                <a:spcPct val="80000"/>
              </a:lnSpc>
            </a:pPr>
            <a:endParaRPr lang="de-AT" sz="1800" dirty="0"/>
          </a:p>
          <a:p>
            <a:pPr>
              <a:lnSpc>
                <a:spcPct val="80000"/>
              </a:lnSpc>
            </a:pPr>
            <a:endParaRPr lang="de-DE" sz="1600" dirty="0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7544" y="116632"/>
            <a:ext cx="61278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Что должно предлагать современное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дезинфицирующее средство</a:t>
            </a:r>
            <a:r>
              <a:rPr lang="de-AT" sz="2800" b="1" dirty="0" smtClean="0">
                <a:solidFill>
                  <a:schemeClr val="bg1"/>
                </a:solidFill>
              </a:rPr>
              <a:t>?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67544" y="116632"/>
            <a:ext cx="49450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Спектр воздействия различных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активных веществ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44860"/>
              </p:ext>
            </p:extLst>
          </p:nvPr>
        </p:nvGraphicFramePr>
        <p:xfrm>
          <a:off x="323527" y="1805458"/>
          <a:ext cx="8496943" cy="4832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339"/>
                <a:gridCol w="854017"/>
                <a:gridCol w="1423362"/>
                <a:gridCol w="501023"/>
                <a:gridCol w="489636"/>
                <a:gridCol w="466863"/>
                <a:gridCol w="444089"/>
                <a:gridCol w="432702"/>
                <a:gridCol w="910951"/>
                <a:gridCol w="910951"/>
                <a:gridCol w="614892"/>
                <a:gridCol w="592118"/>
              </a:tblGrid>
              <a:tr h="508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Группа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активных веществ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Активное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вещество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Препарат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Бактерии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Вирусы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Грибы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TBC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Споры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Белковые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ошибки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Применение</a:t>
                      </a:r>
                      <a:r>
                        <a:rPr lang="ru-RU" sz="9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Совмести-мость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материалов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Запах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9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>
                    <a:solidFill>
                      <a:schemeClr val="tx2"/>
                    </a:solidFill>
                  </a:tcPr>
                </a:tc>
              </a:tr>
              <a:tr h="3702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Спиртовые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Этанол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 dirty="0">
                          <a:effectLst/>
                        </a:rPr>
                        <a:t>Suprades HD 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мало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Руки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Хорошая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7024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Пропанол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>
                          <a:effectLst/>
                        </a:rPr>
                        <a:t>Germicidan Rapid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мало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Хорошая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290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Альдегиды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smtClean="0"/>
                        <a:t>Глютараль-дегид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>
                          <a:effectLst/>
                        </a:rPr>
                        <a:t>Germicidan FF Plus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нет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Очень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х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орошая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121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Галоидные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соли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Хлор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>
                          <a:effectLst/>
                        </a:rPr>
                        <a:t>ANTI-GERM SR C 50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Коррозий-ная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Сильный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700342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Натрия дихлоризо-цианурат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AT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ANTI-GERM DES AIR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+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r>
                        <a:rPr lang="de-AT" sz="1100" u="none" strike="noStrike" dirty="0">
                          <a:effectLst/>
                        </a:rPr>
                        <a:t/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ru-RU" sz="1100" u="none" strike="noStrike" dirty="0" smtClean="0">
                          <a:effectLst/>
                        </a:rPr>
                        <a:t>дезинфекция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воды и воздуха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Хорошая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Средний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1216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Йод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 dirty="0" err="1">
                          <a:effectLst/>
                        </a:rPr>
                        <a:t>Germicidan</a:t>
                      </a:r>
                      <a:r>
                        <a:rPr lang="de-AT" sz="1100" b="1" u="none" strike="noStrike" dirty="0">
                          <a:effectLst/>
                        </a:rPr>
                        <a:t> Iodes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Коррозий-ная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557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Окислители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Перекись водорода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>
                          <a:effectLst/>
                        </a:rPr>
                        <a:t>ANTI-GERM WP Flüssig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 smtClean="0">
                          <a:effectLst/>
                        </a:rPr>
                        <a:t>CIP</a:t>
                      </a:r>
                      <a:r>
                        <a:rPr lang="ru-RU" sz="1100" u="none" strike="noStrike" dirty="0" smtClean="0">
                          <a:effectLst/>
                        </a:rPr>
                        <a:t> (очистка на месте)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Коррозий-ная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Сильный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7750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Надуксусная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кислота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>
                          <a:effectLst/>
                        </a:rPr>
                        <a:t>ANTI-GERM Peroxan Forte</a:t>
                      </a:r>
                      <a:endParaRPr lang="de-AT" sz="11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r>
                        <a:rPr lang="de-AT" sz="1100" u="none" strike="noStrike" dirty="0" smtClean="0">
                          <a:effectLst/>
                        </a:rPr>
                        <a:t> </a:t>
                      </a:r>
                      <a:r>
                        <a:rPr lang="de-AT" sz="1100" u="none" strike="noStrike" dirty="0">
                          <a:effectLst/>
                        </a:rPr>
                        <a:t/>
                      </a:r>
                      <a:br>
                        <a:rPr lang="de-AT" sz="1100" u="none" strike="noStrike" dirty="0">
                          <a:effectLst/>
                        </a:rPr>
                      </a:br>
                      <a:r>
                        <a:rPr lang="de-AT" sz="1100" u="none" strike="noStrike" dirty="0" smtClean="0">
                          <a:effectLst/>
                        </a:rPr>
                        <a:t>CIP</a:t>
                      </a:r>
                      <a:r>
                        <a:rPr lang="ru-RU" sz="1100" u="none" strike="noStrike" dirty="0" smtClean="0">
                          <a:effectLst/>
                        </a:rPr>
                        <a:t> (очистка на месте)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Коррозий-ная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Сильный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522702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Поверхностно-активные вещества (ПАВ)</a:t>
                      </a:r>
                      <a:endParaRPr lang="de-AT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Четвертич-ные  аммонийные соединения</a:t>
                      </a:r>
                      <a:endParaRPr lang="de-AT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 dirty="0">
                          <a:effectLst/>
                        </a:rPr>
                        <a:t>ANTI-GERM BAC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(+)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Хорошая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  <a:tr h="31216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Alkylamine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b="1" u="none" strike="noStrike" dirty="0">
                          <a:effectLst/>
                        </a:rPr>
                        <a:t> </a:t>
                      </a:r>
                      <a:endParaRPr lang="de-A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 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+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>
                          <a:effectLst/>
                        </a:rPr>
                        <a:t>-</a:t>
                      </a:r>
                      <a:endParaRPr lang="de-AT" sz="11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Да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Поверхности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Хорошая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100" u="none" strike="noStrike" dirty="0">
                          <a:effectLst/>
                        </a:rPr>
                        <a:t>-</a:t>
                      </a:r>
                      <a:endParaRPr lang="de-AT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60" marR="7260" marT="72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6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3378703" y="1412776"/>
            <a:ext cx="2160000" cy="216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Моющее и дезинфицирующее средство под конкретные потребности</a:t>
            </a:r>
            <a:endParaRPr lang="de-AT" sz="1600" dirty="0"/>
          </a:p>
        </p:txBody>
      </p:sp>
      <p:sp>
        <p:nvSpPr>
          <p:cNvPr id="6" name="Ellipse 5"/>
          <p:cNvSpPr/>
          <p:nvPr/>
        </p:nvSpPr>
        <p:spPr>
          <a:xfrm>
            <a:off x="5364088" y="3573016"/>
            <a:ext cx="2160000" cy="2160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Регулярный контроль результатов дезинфекции и мойки</a:t>
            </a:r>
            <a:endParaRPr lang="de-AT" sz="1600" dirty="0"/>
          </a:p>
        </p:txBody>
      </p:sp>
      <p:sp>
        <p:nvSpPr>
          <p:cNvPr id="7" name="Ellipse 6"/>
          <p:cNvSpPr/>
          <p:nvPr/>
        </p:nvSpPr>
        <p:spPr>
          <a:xfrm>
            <a:off x="1403648" y="3645024"/>
            <a:ext cx="2160000" cy="216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Правильная техника применения </a:t>
            </a:r>
            <a:endParaRPr lang="de-AT" sz="16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10395" y="0"/>
            <a:ext cx="61366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Общая концепция применения </a:t>
            </a:r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моющих и дезинфицирующих средств </a:t>
            </a:r>
            <a:endParaRPr lang="de-DE" sz="28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486" y="3717032"/>
            <a:ext cx="1186434" cy="182359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04677" y="5868561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Безопасность продуктов питания со стандартизированным всеохватывающим анализом</a:t>
            </a:r>
            <a:r>
              <a:rPr lang="de-DE" b="1" dirty="0">
                <a:solidFill>
                  <a:schemeClr val="accent1"/>
                </a:solidFill>
              </a:rPr>
              <a:t/>
            </a:r>
            <a:br>
              <a:rPr lang="de-DE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С</a:t>
            </a:r>
            <a:r>
              <a:rPr lang="ru-RU" b="1" dirty="0" smtClean="0">
                <a:solidFill>
                  <a:schemeClr val="accent1"/>
                </a:solidFill>
              </a:rPr>
              <a:t>тандартизированная программа управления </a:t>
            </a:r>
            <a:r>
              <a:rPr lang="ru-RU" b="1" dirty="0" smtClean="0">
                <a:solidFill>
                  <a:schemeClr val="accent1"/>
                </a:solidFill>
              </a:rPr>
              <a:t>санитарной профилактикой</a:t>
            </a:r>
            <a:endParaRPr lang="de-A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7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39552" y="1799872"/>
            <a:ext cx="7848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1688">
              <a:lnSpc>
                <a:spcPct val="9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Благодаря данной системе ССУ могут быть обнаружены критически пункты для совершенствования существующей системы гигиены и, благодаря применению соответствующих препаратов, достигается оптимальное соотношение затрат и полученных результатов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b="1" dirty="0" smtClean="0">
                <a:solidFill>
                  <a:schemeClr val="tx2"/>
                </a:solidFill>
              </a:rPr>
              <a:t>ANTI-GERM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при этом берет на себя не только мониторинг всех процессов, но и, используя свои </a:t>
            </a:r>
            <a:r>
              <a:rPr lang="ru-RU" dirty="0" smtClean="0">
                <a:solidFill>
                  <a:schemeClr val="tx2"/>
                </a:solidFill>
              </a:rPr>
              <a:t>ноу-хау, и </a:t>
            </a:r>
            <a:r>
              <a:rPr lang="ru-RU" dirty="0" smtClean="0">
                <a:solidFill>
                  <a:schemeClr val="tx2"/>
                </a:solidFill>
              </a:rPr>
              <a:t>благодаря экспертному сопровождению, целевому повышению квалификации </a:t>
            </a:r>
            <a:r>
              <a:rPr lang="ru-RU" dirty="0" smtClean="0">
                <a:solidFill>
                  <a:schemeClr val="tx2"/>
                </a:solidFill>
              </a:rPr>
              <a:t>Ваших </a:t>
            </a:r>
            <a:r>
              <a:rPr lang="ru-RU" dirty="0" smtClean="0">
                <a:solidFill>
                  <a:schemeClr val="tx2"/>
                </a:solidFill>
              </a:rPr>
              <a:t>сотрудников, помогает достичь принципиально нового стандарта гигиены и более высокой производительности </a:t>
            </a:r>
            <a:endParaRPr lang="de-DE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tx2"/>
                </a:solidFill>
              </a:rPr>
              <a:t>Что это означает конкретно для предприятий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  <a:endParaRPr lang="de-DE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Высокий уровень безопасности и соблюдение экологических стандартов и норм качества</a:t>
            </a: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Экономия затрат на ресурсы</a:t>
            </a:r>
            <a:endParaRPr lang="de-DE" sz="20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ru-RU" sz="2000" dirty="0" smtClean="0">
                <a:solidFill>
                  <a:schemeClr val="tx2"/>
                </a:solidFill>
              </a:rPr>
              <a:t>Экономия затрат труда при текущем повышении квалификации сотрудников</a:t>
            </a:r>
            <a:endParaRPr lang="de-DE" sz="2000" dirty="0">
              <a:solidFill>
                <a:schemeClr val="tx2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19443"/>
            <a:ext cx="792088" cy="121746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623319" cy="191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6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67544" y="404664"/>
            <a:ext cx="6266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Пример оптимизации с системой </a:t>
            </a:r>
            <a:r>
              <a:rPr lang="de-AT" sz="2800" b="1" dirty="0" smtClean="0">
                <a:solidFill>
                  <a:schemeClr val="bg1"/>
                </a:solidFill>
              </a:rPr>
              <a:t>SSOP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216529" y="1339724"/>
            <a:ext cx="8692657" cy="51802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21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AT" sz="21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de-AT" sz="2100" dirty="0" smtClean="0">
              <a:solidFill>
                <a:schemeClr val="accent1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419147"/>
            <a:ext cx="4544122" cy="305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1"/>
          <p:cNvSpPr txBox="1"/>
          <p:nvPr/>
        </p:nvSpPr>
        <p:spPr>
          <a:xfrm>
            <a:off x="4355976" y="1556270"/>
            <a:ext cx="4553210" cy="646331"/>
          </a:xfrm>
          <a:prstGeom prst="rect">
            <a:avLst/>
          </a:prstGeom>
          <a:solidFill>
            <a:schemeClr val="accent1">
              <a:lumMod val="40000"/>
              <a:lumOff val="60000"/>
              <a:alpha val="30196"/>
            </a:schemeClr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Общая экономия затрат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:		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27%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Экономия времени для производства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23%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5622975"/>
            <a:ext cx="733763" cy="1127821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467544" y="1668046"/>
            <a:ext cx="39604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/>
              <a:t>Пример: цистерна для сырого молока</a:t>
            </a:r>
            <a:endParaRPr lang="de-AT" sz="2100" dirty="0" smtClean="0"/>
          </a:p>
          <a:p>
            <a:r>
              <a:rPr lang="ru-RU" sz="1900" dirty="0" smtClean="0"/>
              <a:t>Экономия</a:t>
            </a:r>
            <a:r>
              <a:rPr lang="de-AT" sz="1900" dirty="0" smtClean="0"/>
              <a:t>: </a:t>
            </a:r>
            <a:r>
              <a:rPr lang="de-AT" sz="1900" dirty="0"/>
              <a:t>14,68 </a:t>
            </a:r>
            <a:r>
              <a:rPr lang="de-AT" sz="1900" dirty="0" smtClean="0"/>
              <a:t>€</a:t>
            </a:r>
          </a:p>
          <a:p>
            <a:r>
              <a:rPr lang="ru-RU" sz="1900" dirty="0" smtClean="0"/>
              <a:t>Экономия</a:t>
            </a:r>
            <a:r>
              <a:rPr lang="de-AT" sz="1900" dirty="0" smtClean="0"/>
              <a:t>: 18</a:t>
            </a:r>
            <a:r>
              <a:rPr lang="ru-RU" sz="1900" dirty="0" smtClean="0"/>
              <a:t> минут </a:t>
            </a:r>
            <a:endParaRPr lang="de-AT" sz="1900" dirty="0"/>
          </a:p>
          <a:p>
            <a:endParaRPr lang="de-AT" sz="2100" dirty="0"/>
          </a:p>
          <a:p>
            <a:endParaRPr lang="de-AT" sz="2100" dirty="0"/>
          </a:p>
          <a:p>
            <a:r>
              <a:rPr lang="ru-RU" sz="2100" b="1" dirty="0" smtClean="0"/>
              <a:t>Цистерна для сырого молока</a:t>
            </a:r>
            <a:r>
              <a:rPr lang="de-AT" sz="2100" b="1" dirty="0" smtClean="0"/>
              <a:t>/ 300</a:t>
            </a:r>
            <a:r>
              <a:rPr lang="ru-RU" sz="2100" b="1" dirty="0" smtClean="0"/>
              <a:t> дней</a:t>
            </a:r>
            <a:endParaRPr lang="ru-RU" sz="2100" b="1" dirty="0"/>
          </a:p>
          <a:p>
            <a:r>
              <a:rPr lang="ru-RU" dirty="0"/>
              <a:t>Экономия</a:t>
            </a:r>
            <a:r>
              <a:rPr lang="de-AT" dirty="0" smtClean="0"/>
              <a:t>: </a:t>
            </a:r>
            <a:r>
              <a:rPr lang="de-AT" dirty="0"/>
              <a:t>4.404 </a:t>
            </a:r>
            <a:r>
              <a:rPr lang="de-AT" dirty="0" smtClean="0"/>
              <a:t>€</a:t>
            </a:r>
            <a:endParaRPr lang="ru-RU" dirty="0" smtClean="0"/>
          </a:p>
          <a:p>
            <a:r>
              <a:rPr lang="ru-RU" dirty="0" smtClean="0"/>
              <a:t>Экономия</a:t>
            </a:r>
            <a:r>
              <a:rPr lang="de-AT" dirty="0" smtClean="0"/>
              <a:t>: 90</a:t>
            </a:r>
            <a:r>
              <a:rPr lang="ru-RU" dirty="0" smtClean="0"/>
              <a:t> часов</a:t>
            </a:r>
            <a:endParaRPr lang="de-AT" dirty="0" smtClean="0"/>
          </a:p>
          <a:p>
            <a:pPr marL="455950" lvl="1" indent="0">
              <a:buNone/>
            </a:pPr>
            <a:endParaRPr lang="de-AT" dirty="0"/>
          </a:p>
          <a:p>
            <a:pPr marL="455950" lvl="1" indent="0">
              <a:buNone/>
            </a:pPr>
            <a:endParaRPr lang="de-AT" dirty="0"/>
          </a:p>
          <a:p>
            <a:r>
              <a:rPr lang="de-AT" sz="2100" b="1" dirty="0"/>
              <a:t>3 </a:t>
            </a:r>
            <a:r>
              <a:rPr lang="ru-RU" sz="2100" b="1" dirty="0" smtClean="0"/>
              <a:t>цистерны</a:t>
            </a:r>
            <a:r>
              <a:rPr lang="de-AT" sz="2100" b="1" dirty="0" smtClean="0"/>
              <a:t>/ 300</a:t>
            </a:r>
            <a:r>
              <a:rPr lang="ru-RU" sz="2100" b="1" dirty="0" smtClean="0"/>
              <a:t> дней</a:t>
            </a:r>
            <a:endParaRPr lang="ru-RU" sz="2100" b="1" dirty="0"/>
          </a:p>
          <a:p>
            <a:r>
              <a:rPr lang="ru-RU" dirty="0"/>
              <a:t>Экономия</a:t>
            </a:r>
            <a:r>
              <a:rPr lang="de-AT" dirty="0" smtClean="0"/>
              <a:t>: </a:t>
            </a:r>
            <a:r>
              <a:rPr lang="de-AT" dirty="0">
                <a:sym typeface="Wingdings" panose="05000000000000000000" pitchFamily="2" charset="2"/>
              </a:rPr>
              <a:t>13.212 </a:t>
            </a:r>
            <a:r>
              <a:rPr lang="de-AT" dirty="0" smtClean="0">
                <a:sym typeface="Wingdings" panose="05000000000000000000" pitchFamily="2" charset="2"/>
              </a:rPr>
              <a:t>€</a:t>
            </a:r>
            <a:endParaRPr lang="ru-RU" dirty="0" smtClean="0">
              <a:sym typeface="Wingdings" panose="05000000000000000000" pitchFamily="2" charset="2"/>
            </a:endParaRPr>
          </a:p>
          <a:p>
            <a:r>
              <a:rPr lang="ru-RU" dirty="0" smtClean="0">
                <a:sym typeface="Wingdings" panose="05000000000000000000" pitchFamily="2" charset="2"/>
              </a:rPr>
              <a:t>Экономия</a:t>
            </a:r>
            <a:r>
              <a:rPr lang="de-AT" dirty="0" smtClean="0"/>
              <a:t>: </a:t>
            </a:r>
            <a:r>
              <a:rPr lang="de-AT" dirty="0" smtClean="0">
                <a:sym typeface="Wingdings" panose="05000000000000000000" pitchFamily="2" charset="2"/>
              </a:rPr>
              <a:t>270</a:t>
            </a:r>
            <a:r>
              <a:rPr lang="ru-RU" dirty="0" smtClean="0">
                <a:sym typeface="Wingdings" panose="05000000000000000000" pitchFamily="2" charset="2"/>
              </a:rPr>
              <a:t> часов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53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212208" y="1938746"/>
            <a:ext cx="6536322" cy="38665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r>
              <a:rPr lang="de-DE" sz="3200" dirty="0" smtClean="0">
                <a:solidFill>
                  <a:schemeClr val="tx2"/>
                </a:solidFill>
              </a:rPr>
              <a:t/>
            </a:r>
            <a:br>
              <a:rPr lang="de-DE" sz="3200" dirty="0" smtClean="0">
                <a:solidFill>
                  <a:schemeClr val="tx2"/>
                </a:solidFill>
              </a:rPr>
            </a:br>
            <a:r>
              <a:rPr lang="de-AT" sz="3200" b="1" dirty="0" smtClean="0">
                <a:solidFill>
                  <a:schemeClr val="tx2"/>
                </a:solidFill>
              </a:rPr>
              <a:t>Vielen Dank!</a:t>
            </a:r>
            <a:endParaRPr lang="ru-RU" sz="3200" b="1" dirty="0" smtClean="0">
              <a:solidFill>
                <a:schemeClr val="tx2"/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Спасибо за внимание!</a:t>
            </a:r>
            <a:endParaRPr lang="de-DE" sz="3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 descr="http://www.pixelio.de/data/media/45/pimp_my_geschaeftsabschlu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7932" y="2925484"/>
            <a:ext cx="1940172" cy="12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8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Требования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39341"/>
            <a:ext cx="822960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Наиболее важным требованием с экономической и экологической точки зрения</a:t>
            </a:r>
            <a:r>
              <a:rPr lang="de-AT" sz="2000" dirty="0" smtClean="0">
                <a:solidFill>
                  <a:schemeClr val="tx2"/>
                </a:solidFill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de-AT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/>
                </a:solidFill>
              </a:rPr>
              <a:t>к</a:t>
            </a:r>
            <a:r>
              <a:rPr lang="ru-RU" sz="2400" b="1" dirty="0" smtClean="0">
                <a:solidFill>
                  <a:schemeClr val="accent2"/>
                </a:solidFill>
              </a:rPr>
              <a:t>ак можно меньше</a:t>
            </a:r>
            <a:endParaRPr lang="de-AT" sz="2400" b="1" dirty="0" smtClean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accent2"/>
                </a:solidFill>
              </a:rPr>
              <a:t>с</a:t>
            </a:r>
            <a:r>
              <a:rPr lang="ru-RU" sz="2400" b="1" dirty="0" smtClean="0">
                <a:solidFill>
                  <a:schemeClr val="accent2"/>
                </a:solidFill>
              </a:rPr>
              <a:t>только, сколько нужно</a:t>
            </a:r>
            <a:endParaRPr lang="de-AT" sz="2400" b="1" dirty="0" smtClean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AT" sz="2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tx2"/>
                </a:solidFill>
              </a:rPr>
              <a:t>Д</a:t>
            </a:r>
            <a:r>
              <a:rPr lang="ru-RU" sz="2000" dirty="0" smtClean="0">
                <a:solidFill>
                  <a:schemeClr val="tx2"/>
                </a:solidFill>
              </a:rPr>
              <a:t>ля этого нам необходимы качественные продукты массового производства.</a:t>
            </a:r>
            <a:endParaRPr lang="de-AT" sz="20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2000" dirty="0" smtClean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Такой подход дает возможность при экономном расходовании средств достигать безопасных и гигиенически безукоризненных условий в переработке молока</a:t>
            </a:r>
          </a:p>
          <a:p>
            <a:pPr marL="0" indent="0" algn="ctr">
              <a:spcBef>
                <a:spcPts val="0"/>
              </a:spcBef>
              <a:buNone/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4 фактора мойки/дезинфекции</a:t>
            </a:r>
            <a:endParaRPr lang="de-AT" sz="2800" b="1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Четыре фактора оказывают основное влияние на результат мойки и дезинфекции в молокопереработке</a:t>
            </a:r>
            <a:r>
              <a:rPr lang="de-AT" sz="2000" dirty="0" smtClean="0">
                <a:solidFill>
                  <a:schemeClr val="tx2"/>
                </a:solidFill>
              </a:rPr>
              <a:t>!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marL="0" indent="0">
              <a:buNone/>
            </a:pPr>
            <a:endParaRPr lang="de-AT" dirty="0" smtClean="0"/>
          </a:p>
          <a:p>
            <a:pPr marL="0" indent="0">
              <a:buNone/>
            </a:pPr>
            <a:endParaRPr lang="de-AT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481179700"/>
              </p:ext>
            </p:extLst>
          </p:nvPr>
        </p:nvGraphicFramePr>
        <p:xfrm>
          <a:off x="1331640" y="2204864"/>
          <a:ext cx="633670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68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824"/>
            <a:ext cx="8229600" cy="44644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Максимальное действие достигается при температуре </a:t>
            </a:r>
            <a:r>
              <a:rPr lang="de-AT" sz="2400" dirty="0" smtClean="0">
                <a:solidFill>
                  <a:schemeClr val="tx2"/>
                </a:solidFill>
              </a:rPr>
              <a:t>45°C </a:t>
            </a:r>
            <a:r>
              <a:rPr lang="de-AT" sz="2400" dirty="0">
                <a:solidFill>
                  <a:schemeClr val="tx2"/>
                </a:solidFill>
              </a:rPr>
              <a:t>– </a:t>
            </a:r>
            <a:r>
              <a:rPr lang="de-AT" sz="2400" dirty="0" smtClean="0">
                <a:solidFill>
                  <a:schemeClr val="tx2"/>
                </a:solidFill>
              </a:rPr>
              <a:t>75°C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AT" sz="1600" dirty="0">
                <a:solidFill>
                  <a:schemeClr val="tx2"/>
                </a:solidFill>
              </a:rPr>
              <a:t>45</a:t>
            </a:r>
            <a:r>
              <a:rPr lang="de-AT" sz="1600" dirty="0" smtClean="0">
                <a:solidFill>
                  <a:schemeClr val="tx2"/>
                </a:solidFill>
              </a:rPr>
              <a:t>° C – </a:t>
            </a:r>
            <a:r>
              <a:rPr lang="ru-RU" sz="1600" dirty="0" smtClean="0">
                <a:solidFill>
                  <a:schemeClr val="tx2"/>
                </a:solidFill>
              </a:rPr>
              <a:t>начальный пункт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расщепления жиров</a:t>
            </a:r>
            <a:endParaRPr lang="de-AT" sz="1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AT" sz="1600" dirty="0">
                <a:solidFill>
                  <a:schemeClr val="tx2"/>
                </a:solidFill>
              </a:rPr>
              <a:t>50° C – </a:t>
            </a:r>
            <a:r>
              <a:rPr lang="ru-RU" sz="1600" dirty="0" smtClean="0">
                <a:solidFill>
                  <a:schemeClr val="tx2"/>
                </a:solidFill>
              </a:rPr>
              <a:t>оптимальная температура для удаления белка</a:t>
            </a:r>
            <a:endParaRPr lang="de-AT" sz="1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AT" sz="1600" dirty="0">
                <a:solidFill>
                  <a:schemeClr val="tx2"/>
                </a:solidFill>
              </a:rPr>
              <a:t>60° C </a:t>
            </a:r>
            <a:r>
              <a:rPr lang="de-AT" sz="1600" dirty="0" smtClean="0">
                <a:solidFill>
                  <a:schemeClr val="tx2"/>
                </a:solidFill>
              </a:rPr>
              <a:t>–</a:t>
            </a: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ослабление чистящего действия из-за денатурирования белка </a:t>
            </a:r>
          </a:p>
          <a:p>
            <a:pPr lvl="1">
              <a:lnSpc>
                <a:spcPct val="80000"/>
              </a:lnSpc>
            </a:pPr>
            <a:r>
              <a:rPr lang="de-AT" sz="1600" dirty="0" smtClean="0">
                <a:solidFill>
                  <a:schemeClr val="tx2"/>
                </a:solidFill>
              </a:rPr>
              <a:t>75° C </a:t>
            </a:r>
            <a:r>
              <a:rPr lang="de-AT" sz="1600" dirty="0">
                <a:solidFill>
                  <a:schemeClr val="tx2"/>
                </a:solidFill>
              </a:rPr>
              <a:t>– </a:t>
            </a:r>
            <a:r>
              <a:rPr lang="ru-RU" sz="1600" dirty="0" smtClean="0">
                <a:solidFill>
                  <a:schemeClr val="tx2"/>
                </a:solidFill>
              </a:rPr>
              <a:t>ослабление чистящего действия из-за карамелизации лактозы</a:t>
            </a:r>
            <a:endParaRPr lang="de-AT" sz="1600" dirty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de-AT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Длительность контакта/стабильность пены</a:t>
            </a:r>
            <a:endParaRPr lang="de-AT" sz="24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Мелкопузыристая, компактная пена</a:t>
            </a:r>
            <a:endParaRPr lang="de-AT" sz="16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Стабильность пены 10-15 минут</a:t>
            </a:r>
            <a:endParaRPr lang="de-AT" sz="16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Благодаря этому возможно отсроченное действие реагентов</a:t>
            </a:r>
            <a:endParaRPr lang="de-AT" sz="16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Пена предотвращает высыхание моющего средства на поверхности</a:t>
            </a:r>
            <a:endParaRPr lang="de-AT" sz="2800" dirty="0">
              <a:solidFill>
                <a:schemeClr val="tx2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Температура + время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159287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53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Температура + время + химия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3934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Комплексообразователи</a:t>
            </a:r>
            <a:endParaRPr lang="de-AT" sz="2400" dirty="0" smtClean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Для уменьшения жесткости воды и растворения биопленки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de-AT" sz="24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Ингибиторы 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для усиления смачивания, способствования эмульгированию 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600" dirty="0">
                <a:solidFill>
                  <a:schemeClr val="tx2"/>
                </a:solidFill>
              </a:rPr>
              <a:t> </a:t>
            </a:r>
            <a:r>
              <a:rPr lang="de-DE" sz="1600" dirty="0" smtClean="0">
                <a:solidFill>
                  <a:schemeClr val="tx2"/>
                </a:solidFill>
              </a:rPr>
              <a:t>     </a:t>
            </a:r>
            <a:r>
              <a:rPr lang="ru-RU" sz="1600" dirty="0" smtClean="0">
                <a:solidFill>
                  <a:schemeClr val="tx2"/>
                </a:solidFill>
              </a:rPr>
              <a:t>и омылению, а также защита от коррозии алюминия и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цветных металлов </a:t>
            </a:r>
            <a:endParaRPr lang="de-DE" sz="16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2"/>
                </a:solidFill>
              </a:rPr>
              <a:t>      </a:t>
            </a:r>
            <a:r>
              <a:rPr lang="ru-RU" sz="1600" dirty="0" smtClean="0">
                <a:solidFill>
                  <a:schemeClr val="tx2"/>
                </a:solidFill>
              </a:rPr>
              <a:t>(только в щелочной среде)</a:t>
            </a:r>
            <a:endParaRPr lang="de-AT" sz="16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Тензиды 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Разделение грязевых частиц, которые прилипли к поверхности, благодаря подогнанному под конкретные требования набору анионных, нейтральных и катионных тензидов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После применения микроорганизмы лишаются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питательной среды.</a:t>
            </a:r>
          </a:p>
          <a:p>
            <a:pPr marL="0" indent="0">
              <a:lnSpc>
                <a:spcPct val="80000"/>
              </a:lnSpc>
              <a:buNone/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10" y="1340768"/>
            <a:ext cx="1291150" cy="26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66" y="1340769"/>
            <a:ext cx="1296144" cy="131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Температура + время + химия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39341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Смачивающая сила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Уменьшение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поверхностного натяжения воды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Способствует проникновению в каппиляры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Повышает контактность между частичками грязи и</a:t>
            </a:r>
            <a:r>
              <a:rPr lang="de-DE" sz="1600" dirty="0" smtClean="0">
                <a:solidFill>
                  <a:schemeClr val="tx2"/>
                </a:solidFill>
              </a:rPr>
              <a:t> 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моющей химией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Степень дисперсности</a:t>
            </a:r>
            <a:r>
              <a:rPr lang="de-AT" sz="2400" dirty="0" smtClean="0">
                <a:solidFill>
                  <a:schemeClr val="tx2"/>
                </a:solidFill>
              </a:rPr>
              <a:t>: 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Предупреждение образования соединений коллоидных частиц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Улучшенное удаление загрязнений, т.е., загрязнение может быть смыто жидкостью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solidFill>
                  <a:schemeClr val="tx2"/>
                </a:solidFill>
              </a:rPr>
              <a:t>Эмульгирующие свойства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Создание жировой эмульсии в воде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Более эффективное удаление загрязнений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70795"/>
            <a:ext cx="1291150" cy="26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70796"/>
            <a:ext cx="1296144" cy="131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70609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Температура + время + </a:t>
            </a:r>
            <a:r>
              <a:rPr lang="ru-RU" sz="2800" b="1" dirty="0" smtClean="0">
                <a:solidFill>
                  <a:schemeClr val="bg1"/>
                </a:solidFill>
              </a:rPr>
              <a:t>химия + механика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39341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tx2"/>
                </a:solidFill>
              </a:rPr>
              <a:t>Механическое воздействие</a:t>
            </a:r>
            <a:endParaRPr lang="de-AT" sz="24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Мойка щётками – вопрос времени</a:t>
            </a:r>
            <a:endParaRPr lang="de-AT" sz="1600" dirty="0" smtClean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1600" dirty="0" smtClean="0">
                <a:solidFill>
                  <a:schemeClr val="tx2"/>
                </a:solidFill>
              </a:rPr>
              <a:t>Распыление под давлением воды 25 бар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для менее частого образования биоаэрозолей/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реконтаминации</a:t>
            </a:r>
          </a:p>
          <a:p>
            <a:pPr lvl="1"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AT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de-DE" sz="1800" dirty="0">
              <a:solidFill>
                <a:schemeClr val="tx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35" y="4322700"/>
            <a:ext cx="1655606" cy="158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410" y="4590550"/>
            <a:ext cx="1452507" cy="15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349" y="4355780"/>
            <a:ext cx="1252051" cy="14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694" y="4643812"/>
            <a:ext cx="1177755" cy="14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848129"/>
              </p:ext>
            </p:extLst>
          </p:nvPr>
        </p:nvGraphicFramePr>
        <p:xfrm>
          <a:off x="5976293" y="4420206"/>
          <a:ext cx="1636220" cy="1531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PhotoImpact" r:id="rId7" imgW="12025397" imgH="9930159" progId="">
                  <p:embed/>
                </p:oleObj>
              </mc:Choice>
              <mc:Fallback>
                <p:oleObj name="PhotoImpact" r:id="rId7" imgW="12025397" imgH="99301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293" y="4420206"/>
                        <a:ext cx="1636220" cy="1531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352" y="4590550"/>
            <a:ext cx="1504094" cy="15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5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7"/>
            <a:ext cx="4218429" cy="26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7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00198"/>
            <a:ext cx="2952328" cy="4525963"/>
          </a:xfrm>
        </p:spPr>
        <p:txBody>
          <a:bodyPr/>
          <a:lstStyle/>
          <a:p>
            <a:pPr marL="0" indent="0" algn="ctr">
              <a:lnSpc>
                <a:spcPts val="32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  <a:latin typeface="+mj-lt"/>
              </a:rPr>
              <a:t>Кислотные средства</a:t>
            </a:r>
            <a:endParaRPr lang="de-DE" b="1" dirty="0">
              <a:solidFill>
                <a:srgbClr val="FF000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К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ислота</a:t>
            </a:r>
            <a:endParaRPr lang="de-DE" sz="20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de-DE" sz="16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органическая/неограническая</a:t>
            </a:r>
            <a:r>
              <a:rPr lang="de-DE" sz="1600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Тензиды </a:t>
            </a:r>
            <a:r>
              <a:rPr lang="de-DE" sz="20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de-DE" sz="2000" dirty="0" smtClean="0">
                <a:solidFill>
                  <a:schemeClr val="tx2"/>
                </a:solidFill>
                <a:latin typeface="+mj-lt"/>
              </a:rPr>
            </a:br>
            <a:r>
              <a:rPr lang="de-DE" sz="1600" dirty="0" smtClean="0">
                <a:solidFill>
                  <a:schemeClr val="tx2"/>
                </a:solidFill>
              </a:rPr>
              <a:t>(</a:t>
            </a:r>
            <a:r>
              <a:rPr lang="ru-RU" sz="1600" dirty="0" smtClean="0">
                <a:solidFill>
                  <a:schemeClr val="tx2"/>
                </a:solidFill>
              </a:rPr>
              <a:t>анионные, нейтральные, катионные</a:t>
            </a:r>
            <a:r>
              <a:rPr lang="de-DE" sz="1600" dirty="0" smtClean="0">
                <a:solidFill>
                  <a:schemeClr val="tx2"/>
                </a:solidFill>
              </a:rPr>
              <a:t>)</a:t>
            </a:r>
            <a:endParaRPr lang="ru-RU" sz="1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Ингибиторы коррозии</a:t>
            </a:r>
            <a:endParaRPr lang="de-DE" sz="20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de-DE" sz="20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Дезинфекционное средство</a:t>
            </a:r>
            <a:endParaRPr lang="de-DE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7544" y="116632"/>
            <a:ext cx="49086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Составляющие современного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моющего средства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77680" y="1600199"/>
            <a:ext cx="38987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418787" y="1608708"/>
            <a:ext cx="22333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2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Щелочные средства</a:t>
            </a:r>
            <a:endParaRPr lang="de-DE" b="1" dirty="0" smtClean="0">
              <a:solidFill>
                <a:schemeClr val="accent1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Щёлочь</a:t>
            </a:r>
            <a:endParaRPr lang="de-DE" sz="20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de-DE" sz="16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ru-RU" sz="1600" dirty="0" smtClean="0">
                <a:solidFill>
                  <a:schemeClr val="tx2"/>
                </a:solidFill>
                <a:latin typeface="+mj-lt"/>
              </a:rPr>
              <a:t>неорганическая</a:t>
            </a:r>
            <a:r>
              <a:rPr lang="de-DE" sz="1600" dirty="0" smtClean="0">
                <a:solidFill>
                  <a:schemeClr val="tx2"/>
                </a:solidFill>
                <a:latin typeface="+mj-lt"/>
              </a:rPr>
              <a:t>)</a:t>
            </a:r>
            <a:endParaRPr lang="de-DE" sz="1600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Тензиды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Ингибиторы </a:t>
            </a:r>
          </a:p>
          <a:p>
            <a:pPr marL="0" indent="0" algn="ctr">
              <a:buFont typeface="Arial" pitchFamily="34" charset="0"/>
              <a:buNone/>
            </a:pPr>
            <a:endParaRPr lang="de-DE" sz="2000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</a:pPr>
            <a:endParaRPr lang="de-DE" sz="2000" dirty="0" smtClean="0">
              <a:solidFill>
                <a:schemeClr val="tx2"/>
              </a:solidFill>
              <a:latin typeface="+mj-lt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Дезинфекционное средство</a:t>
            </a:r>
            <a:endParaRPr lang="de-DE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7"/>
            <a:ext cx="4218429" cy="263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2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feld 36"/>
          <p:cNvSpPr txBox="1"/>
          <p:nvPr/>
        </p:nvSpPr>
        <p:spPr>
          <a:xfrm>
            <a:off x="323528" y="3482588"/>
            <a:ext cx="2534545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Загрязнение </a:t>
            </a:r>
            <a:endParaRPr lang="de-AT" sz="1600" dirty="0"/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467544" y="404664"/>
            <a:ext cx="3111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Действие тензидов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3131840" y="2494384"/>
            <a:ext cx="3024336" cy="1367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/>
          </a:p>
        </p:txBody>
      </p:sp>
      <p:sp>
        <p:nvSpPr>
          <p:cNvPr id="33" name="Freihandform 32"/>
          <p:cNvSpPr/>
          <p:nvPr/>
        </p:nvSpPr>
        <p:spPr>
          <a:xfrm>
            <a:off x="3818348" y="2484223"/>
            <a:ext cx="1468618" cy="1035397"/>
          </a:xfrm>
          <a:custGeom>
            <a:avLst/>
            <a:gdLst>
              <a:gd name="connsiteX0" fmla="*/ 1366 w 1482295"/>
              <a:gd name="connsiteY0" fmla="*/ 72937 h 1098175"/>
              <a:gd name="connsiteX1" fmla="*/ 1220566 w 1482295"/>
              <a:gd name="connsiteY1" fmla="*/ 82173 h 1098175"/>
              <a:gd name="connsiteX2" fmla="*/ 1469948 w 1482295"/>
              <a:gd name="connsiteY2" fmla="*/ 82173 h 1098175"/>
              <a:gd name="connsiteX3" fmla="*/ 989657 w 1482295"/>
              <a:gd name="connsiteY3" fmla="*/ 1098173 h 1098175"/>
              <a:gd name="connsiteX4" fmla="*/ 1366 w 1482295"/>
              <a:gd name="connsiteY4" fmla="*/ 72937 h 1098175"/>
              <a:gd name="connsiteX0" fmla="*/ 1474 w 1472102"/>
              <a:gd name="connsiteY0" fmla="*/ 106243 h 1131481"/>
              <a:gd name="connsiteX1" fmla="*/ 749619 w 1472102"/>
              <a:gd name="connsiteY1" fmla="*/ 32351 h 1131481"/>
              <a:gd name="connsiteX2" fmla="*/ 1470056 w 1472102"/>
              <a:gd name="connsiteY2" fmla="*/ 115479 h 1131481"/>
              <a:gd name="connsiteX3" fmla="*/ 989765 w 1472102"/>
              <a:gd name="connsiteY3" fmla="*/ 1131479 h 1131481"/>
              <a:gd name="connsiteX4" fmla="*/ 1474 w 1472102"/>
              <a:gd name="connsiteY4" fmla="*/ 106243 h 1131481"/>
              <a:gd name="connsiteX0" fmla="*/ 749618 w 1472101"/>
              <a:gd name="connsiteY0" fmla="*/ 25409 h 1124539"/>
              <a:gd name="connsiteX1" fmla="*/ 1470055 w 1472101"/>
              <a:gd name="connsiteY1" fmla="*/ 108537 h 1124539"/>
              <a:gd name="connsiteX2" fmla="*/ 989764 w 1472101"/>
              <a:gd name="connsiteY2" fmla="*/ 1124537 h 1124539"/>
              <a:gd name="connsiteX3" fmla="*/ 1473 w 1472101"/>
              <a:gd name="connsiteY3" fmla="*/ 99301 h 1124539"/>
              <a:gd name="connsiteX4" fmla="*/ 841058 w 1472101"/>
              <a:gd name="connsiteY4" fmla="*/ 116849 h 1124539"/>
              <a:gd name="connsiteX0" fmla="*/ 1045181 w 1474477"/>
              <a:gd name="connsiteY0" fmla="*/ 25409 h 1124539"/>
              <a:gd name="connsiteX1" fmla="*/ 1470055 w 1474477"/>
              <a:gd name="connsiteY1" fmla="*/ 108537 h 1124539"/>
              <a:gd name="connsiteX2" fmla="*/ 989764 w 1474477"/>
              <a:gd name="connsiteY2" fmla="*/ 1124537 h 1124539"/>
              <a:gd name="connsiteX3" fmla="*/ 1473 w 1474477"/>
              <a:gd name="connsiteY3" fmla="*/ 99301 h 1124539"/>
              <a:gd name="connsiteX4" fmla="*/ 841058 w 1474477"/>
              <a:gd name="connsiteY4" fmla="*/ 116849 h 1124539"/>
              <a:gd name="connsiteX0" fmla="*/ 1045380 w 1474676"/>
              <a:gd name="connsiteY0" fmla="*/ 31463 h 1130593"/>
              <a:gd name="connsiteX1" fmla="*/ 1470254 w 1474676"/>
              <a:gd name="connsiteY1" fmla="*/ 114591 h 1130593"/>
              <a:gd name="connsiteX2" fmla="*/ 989963 w 1474676"/>
              <a:gd name="connsiteY2" fmla="*/ 1130591 h 1130593"/>
              <a:gd name="connsiteX3" fmla="*/ 1672 w 1474676"/>
              <a:gd name="connsiteY3" fmla="*/ 105355 h 1130593"/>
              <a:gd name="connsiteX4" fmla="*/ 748893 w 1474676"/>
              <a:gd name="connsiteY4" fmla="*/ 95194 h 1130593"/>
              <a:gd name="connsiteX0" fmla="*/ 1054265 w 1483561"/>
              <a:gd name="connsiteY0" fmla="*/ 21371 h 1120501"/>
              <a:gd name="connsiteX1" fmla="*/ 1479139 w 1483561"/>
              <a:gd name="connsiteY1" fmla="*/ 104499 h 1120501"/>
              <a:gd name="connsiteX2" fmla="*/ 998848 w 1483561"/>
              <a:gd name="connsiteY2" fmla="*/ 1120499 h 1120501"/>
              <a:gd name="connsiteX3" fmla="*/ 10557 w 1483561"/>
              <a:gd name="connsiteY3" fmla="*/ 95263 h 1120501"/>
              <a:gd name="connsiteX4" fmla="*/ 757778 w 1483561"/>
              <a:gd name="connsiteY4" fmla="*/ 85102 h 1120501"/>
              <a:gd name="connsiteX0" fmla="*/ 1043744 w 1473040"/>
              <a:gd name="connsiteY0" fmla="*/ 21371 h 1120501"/>
              <a:gd name="connsiteX1" fmla="*/ 1468618 w 1473040"/>
              <a:gd name="connsiteY1" fmla="*/ 104499 h 1120501"/>
              <a:gd name="connsiteX2" fmla="*/ 988327 w 1473040"/>
              <a:gd name="connsiteY2" fmla="*/ 1120499 h 1120501"/>
              <a:gd name="connsiteX3" fmla="*/ 36 w 1473040"/>
              <a:gd name="connsiteY3" fmla="*/ 95263 h 1120501"/>
              <a:gd name="connsiteX4" fmla="*/ 747257 w 1473040"/>
              <a:gd name="connsiteY4" fmla="*/ 85102 h 1120501"/>
              <a:gd name="connsiteX0" fmla="*/ 1468618 w 1468618"/>
              <a:gd name="connsiteY0" fmla="*/ 19397 h 1035399"/>
              <a:gd name="connsiteX1" fmla="*/ 988327 w 1468618"/>
              <a:gd name="connsiteY1" fmla="*/ 1035397 h 1035399"/>
              <a:gd name="connsiteX2" fmla="*/ 36 w 1468618"/>
              <a:gd name="connsiteY2" fmla="*/ 10161 h 1035399"/>
              <a:gd name="connsiteX3" fmla="*/ 747257 w 1468618"/>
              <a:gd name="connsiteY3" fmla="*/ 0 h 1035399"/>
              <a:gd name="connsiteX0" fmla="*/ 1468618 w 1468618"/>
              <a:gd name="connsiteY0" fmla="*/ 19397 h 1035399"/>
              <a:gd name="connsiteX1" fmla="*/ 988327 w 1468618"/>
              <a:gd name="connsiteY1" fmla="*/ 1035397 h 1035399"/>
              <a:gd name="connsiteX2" fmla="*/ 36 w 1468618"/>
              <a:gd name="connsiteY2" fmla="*/ 10161 h 1035399"/>
              <a:gd name="connsiteX3" fmla="*/ 747257 w 1468618"/>
              <a:gd name="connsiteY3" fmla="*/ 0 h 1035399"/>
              <a:gd name="connsiteX0" fmla="*/ 1477855 w 1477855"/>
              <a:gd name="connsiteY0" fmla="*/ 0 h 1062209"/>
              <a:gd name="connsiteX1" fmla="*/ 988327 w 1477855"/>
              <a:gd name="connsiteY1" fmla="*/ 1062182 h 1062209"/>
              <a:gd name="connsiteX2" fmla="*/ 36 w 1477855"/>
              <a:gd name="connsiteY2" fmla="*/ 36946 h 1062209"/>
              <a:gd name="connsiteX3" fmla="*/ 747257 w 1477855"/>
              <a:gd name="connsiteY3" fmla="*/ 26785 h 1062209"/>
              <a:gd name="connsiteX0" fmla="*/ 1468618 w 1468618"/>
              <a:gd name="connsiteY0" fmla="*/ 10160 h 1035397"/>
              <a:gd name="connsiteX1" fmla="*/ 988327 w 1468618"/>
              <a:gd name="connsiteY1" fmla="*/ 1035397 h 1035397"/>
              <a:gd name="connsiteX2" fmla="*/ 36 w 1468618"/>
              <a:gd name="connsiteY2" fmla="*/ 10161 h 1035397"/>
              <a:gd name="connsiteX3" fmla="*/ 747257 w 1468618"/>
              <a:gd name="connsiteY3" fmla="*/ 0 h 10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8618" h="1035397">
                <a:moveTo>
                  <a:pt x="1468618" y="10160"/>
                </a:moveTo>
                <a:cubicBezTo>
                  <a:pt x="1430133" y="179493"/>
                  <a:pt x="1233091" y="1035397"/>
                  <a:pt x="988327" y="1035397"/>
                </a:cubicBezTo>
                <a:cubicBezTo>
                  <a:pt x="743563" y="1035397"/>
                  <a:pt x="-5967" y="16472"/>
                  <a:pt x="36" y="10161"/>
                </a:cubicBezTo>
                <a:cubicBezTo>
                  <a:pt x="6039" y="3850"/>
                  <a:pt x="36" y="10160"/>
                  <a:pt x="7472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/>
          </a:p>
        </p:txBody>
      </p:sp>
      <p:sp>
        <p:nvSpPr>
          <p:cNvPr id="34" name="Freihandform 33"/>
          <p:cNvSpPr/>
          <p:nvPr/>
        </p:nvSpPr>
        <p:spPr>
          <a:xfrm>
            <a:off x="4077850" y="2817093"/>
            <a:ext cx="1021571" cy="688601"/>
          </a:xfrm>
          <a:custGeom>
            <a:avLst/>
            <a:gdLst>
              <a:gd name="connsiteX0" fmla="*/ 816 w 1054385"/>
              <a:gd name="connsiteY0" fmla="*/ 17360 h 700980"/>
              <a:gd name="connsiteX1" fmla="*/ 508816 w 1054385"/>
              <a:gd name="connsiteY1" fmla="*/ 571542 h 700980"/>
              <a:gd name="connsiteX2" fmla="*/ 712016 w 1054385"/>
              <a:gd name="connsiteY2" fmla="*/ 700851 h 700980"/>
              <a:gd name="connsiteX3" fmla="*/ 887506 w 1054385"/>
              <a:gd name="connsiteY3" fmla="*/ 590015 h 700980"/>
              <a:gd name="connsiteX4" fmla="*/ 1026052 w 1054385"/>
              <a:gd name="connsiteY4" fmla="*/ 331396 h 700980"/>
              <a:gd name="connsiteX5" fmla="*/ 1016816 w 1054385"/>
              <a:gd name="connsiteY5" fmla="*/ 349869 h 700980"/>
              <a:gd name="connsiteX6" fmla="*/ 638125 w 1054385"/>
              <a:gd name="connsiteY6" fmla="*/ 155906 h 700980"/>
              <a:gd name="connsiteX7" fmla="*/ 816 w 1054385"/>
              <a:gd name="connsiteY7" fmla="*/ 17360 h 700980"/>
              <a:gd name="connsiteX0" fmla="*/ 816 w 1033709"/>
              <a:gd name="connsiteY0" fmla="*/ 17360 h 700980"/>
              <a:gd name="connsiteX1" fmla="*/ 508816 w 1033709"/>
              <a:gd name="connsiteY1" fmla="*/ 571542 h 700980"/>
              <a:gd name="connsiteX2" fmla="*/ 712016 w 1033709"/>
              <a:gd name="connsiteY2" fmla="*/ 700851 h 700980"/>
              <a:gd name="connsiteX3" fmla="*/ 887506 w 1033709"/>
              <a:gd name="connsiteY3" fmla="*/ 590015 h 700980"/>
              <a:gd name="connsiteX4" fmla="*/ 1026052 w 1033709"/>
              <a:gd name="connsiteY4" fmla="*/ 331396 h 700980"/>
              <a:gd name="connsiteX5" fmla="*/ 1016816 w 1033709"/>
              <a:gd name="connsiteY5" fmla="*/ 349869 h 700980"/>
              <a:gd name="connsiteX6" fmla="*/ 638125 w 1033709"/>
              <a:gd name="connsiteY6" fmla="*/ 155906 h 700980"/>
              <a:gd name="connsiteX7" fmla="*/ 816 w 1033709"/>
              <a:gd name="connsiteY7" fmla="*/ 17360 h 700980"/>
              <a:gd name="connsiteX0" fmla="*/ 1630 w 1034523"/>
              <a:gd name="connsiteY0" fmla="*/ 15721 h 699912"/>
              <a:gd name="connsiteX1" fmla="*/ 463448 w 1034523"/>
              <a:gd name="connsiteY1" fmla="*/ 542193 h 699912"/>
              <a:gd name="connsiteX2" fmla="*/ 712830 w 1034523"/>
              <a:gd name="connsiteY2" fmla="*/ 699212 h 699912"/>
              <a:gd name="connsiteX3" fmla="*/ 888320 w 1034523"/>
              <a:gd name="connsiteY3" fmla="*/ 588376 h 699912"/>
              <a:gd name="connsiteX4" fmla="*/ 1026866 w 1034523"/>
              <a:gd name="connsiteY4" fmla="*/ 329757 h 699912"/>
              <a:gd name="connsiteX5" fmla="*/ 1017630 w 1034523"/>
              <a:gd name="connsiteY5" fmla="*/ 348230 h 699912"/>
              <a:gd name="connsiteX6" fmla="*/ 638939 w 1034523"/>
              <a:gd name="connsiteY6" fmla="*/ 154267 h 699912"/>
              <a:gd name="connsiteX7" fmla="*/ 1630 w 1034523"/>
              <a:gd name="connsiteY7" fmla="*/ 15721 h 699912"/>
              <a:gd name="connsiteX0" fmla="*/ 145 w 1033038"/>
              <a:gd name="connsiteY0" fmla="*/ 4424 h 688615"/>
              <a:gd name="connsiteX1" fmla="*/ 461963 w 1033038"/>
              <a:gd name="connsiteY1" fmla="*/ 530896 h 688615"/>
              <a:gd name="connsiteX2" fmla="*/ 711345 w 1033038"/>
              <a:gd name="connsiteY2" fmla="*/ 687915 h 688615"/>
              <a:gd name="connsiteX3" fmla="*/ 886835 w 1033038"/>
              <a:gd name="connsiteY3" fmla="*/ 577079 h 688615"/>
              <a:gd name="connsiteX4" fmla="*/ 1025381 w 1033038"/>
              <a:gd name="connsiteY4" fmla="*/ 318460 h 688615"/>
              <a:gd name="connsiteX5" fmla="*/ 1016145 w 1033038"/>
              <a:gd name="connsiteY5" fmla="*/ 336933 h 688615"/>
              <a:gd name="connsiteX6" fmla="*/ 637454 w 1033038"/>
              <a:gd name="connsiteY6" fmla="*/ 142970 h 688615"/>
              <a:gd name="connsiteX7" fmla="*/ 145 w 1033038"/>
              <a:gd name="connsiteY7" fmla="*/ 4424 h 688615"/>
              <a:gd name="connsiteX0" fmla="*/ 145 w 1033558"/>
              <a:gd name="connsiteY0" fmla="*/ 4471 h 688662"/>
              <a:gd name="connsiteX1" fmla="*/ 461963 w 1033558"/>
              <a:gd name="connsiteY1" fmla="*/ 530943 h 688662"/>
              <a:gd name="connsiteX2" fmla="*/ 711345 w 1033558"/>
              <a:gd name="connsiteY2" fmla="*/ 687962 h 688662"/>
              <a:gd name="connsiteX3" fmla="*/ 886835 w 1033558"/>
              <a:gd name="connsiteY3" fmla="*/ 577126 h 688662"/>
              <a:gd name="connsiteX4" fmla="*/ 1025381 w 1033558"/>
              <a:gd name="connsiteY4" fmla="*/ 318507 h 688662"/>
              <a:gd name="connsiteX5" fmla="*/ 637454 w 1033558"/>
              <a:gd name="connsiteY5" fmla="*/ 143017 h 688662"/>
              <a:gd name="connsiteX6" fmla="*/ 145 w 1033558"/>
              <a:gd name="connsiteY6" fmla="*/ 4471 h 688662"/>
              <a:gd name="connsiteX0" fmla="*/ 145 w 1034144"/>
              <a:gd name="connsiteY0" fmla="*/ 4471 h 688662"/>
              <a:gd name="connsiteX1" fmla="*/ 461963 w 1034144"/>
              <a:gd name="connsiteY1" fmla="*/ 530943 h 688662"/>
              <a:gd name="connsiteX2" fmla="*/ 711345 w 1034144"/>
              <a:gd name="connsiteY2" fmla="*/ 687962 h 688662"/>
              <a:gd name="connsiteX3" fmla="*/ 886835 w 1034144"/>
              <a:gd name="connsiteY3" fmla="*/ 577126 h 688662"/>
              <a:gd name="connsiteX4" fmla="*/ 1025381 w 1034144"/>
              <a:gd name="connsiteY4" fmla="*/ 318507 h 688662"/>
              <a:gd name="connsiteX5" fmla="*/ 637454 w 1034144"/>
              <a:gd name="connsiteY5" fmla="*/ 143017 h 688662"/>
              <a:gd name="connsiteX6" fmla="*/ 145 w 1034144"/>
              <a:gd name="connsiteY6" fmla="*/ 4471 h 688662"/>
              <a:gd name="connsiteX0" fmla="*/ 145 w 1025381"/>
              <a:gd name="connsiteY0" fmla="*/ 4471 h 688662"/>
              <a:gd name="connsiteX1" fmla="*/ 461963 w 1025381"/>
              <a:gd name="connsiteY1" fmla="*/ 530943 h 688662"/>
              <a:gd name="connsiteX2" fmla="*/ 711345 w 1025381"/>
              <a:gd name="connsiteY2" fmla="*/ 687962 h 688662"/>
              <a:gd name="connsiteX3" fmla="*/ 886835 w 1025381"/>
              <a:gd name="connsiteY3" fmla="*/ 577126 h 688662"/>
              <a:gd name="connsiteX4" fmla="*/ 1025381 w 1025381"/>
              <a:gd name="connsiteY4" fmla="*/ 318507 h 688662"/>
              <a:gd name="connsiteX5" fmla="*/ 637454 w 1025381"/>
              <a:gd name="connsiteY5" fmla="*/ 143017 h 688662"/>
              <a:gd name="connsiteX6" fmla="*/ 145 w 1025381"/>
              <a:gd name="connsiteY6" fmla="*/ 4471 h 688662"/>
              <a:gd name="connsiteX0" fmla="*/ 145 w 1023476"/>
              <a:gd name="connsiteY0" fmla="*/ 4413 h 688625"/>
              <a:gd name="connsiteX1" fmla="*/ 461963 w 1023476"/>
              <a:gd name="connsiteY1" fmla="*/ 530885 h 688625"/>
              <a:gd name="connsiteX2" fmla="*/ 711345 w 1023476"/>
              <a:gd name="connsiteY2" fmla="*/ 687904 h 688625"/>
              <a:gd name="connsiteX3" fmla="*/ 886835 w 1023476"/>
              <a:gd name="connsiteY3" fmla="*/ 577068 h 688625"/>
              <a:gd name="connsiteX4" fmla="*/ 1023476 w 1023476"/>
              <a:gd name="connsiteY4" fmla="*/ 307019 h 688625"/>
              <a:gd name="connsiteX5" fmla="*/ 637454 w 1023476"/>
              <a:gd name="connsiteY5" fmla="*/ 142959 h 688625"/>
              <a:gd name="connsiteX6" fmla="*/ 145 w 1023476"/>
              <a:gd name="connsiteY6" fmla="*/ 4413 h 688625"/>
              <a:gd name="connsiteX0" fmla="*/ 145 w 1021571"/>
              <a:gd name="connsiteY0" fmla="*/ 4375 h 688601"/>
              <a:gd name="connsiteX1" fmla="*/ 461963 w 1021571"/>
              <a:gd name="connsiteY1" fmla="*/ 530847 h 688601"/>
              <a:gd name="connsiteX2" fmla="*/ 711345 w 1021571"/>
              <a:gd name="connsiteY2" fmla="*/ 687866 h 688601"/>
              <a:gd name="connsiteX3" fmla="*/ 886835 w 1021571"/>
              <a:gd name="connsiteY3" fmla="*/ 577030 h 688601"/>
              <a:gd name="connsiteX4" fmla="*/ 1021571 w 1021571"/>
              <a:gd name="connsiteY4" fmla="*/ 299361 h 688601"/>
              <a:gd name="connsiteX5" fmla="*/ 637454 w 1021571"/>
              <a:gd name="connsiteY5" fmla="*/ 142921 h 688601"/>
              <a:gd name="connsiteX6" fmla="*/ 145 w 1021571"/>
              <a:gd name="connsiteY6" fmla="*/ 4375 h 68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571" h="688601">
                <a:moveTo>
                  <a:pt x="145" y="4375"/>
                </a:moveTo>
                <a:cubicBezTo>
                  <a:pt x="-8149" y="32834"/>
                  <a:pt x="343430" y="416932"/>
                  <a:pt x="461963" y="530847"/>
                </a:cubicBezTo>
                <a:cubicBezTo>
                  <a:pt x="580496" y="644762"/>
                  <a:pt x="640533" y="680169"/>
                  <a:pt x="711345" y="687866"/>
                </a:cubicBezTo>
                <a:cubicBezTo>
                  <a:pt x="782157" y="695563"/>
                  <a:pt x="835131" y="641781"/>
                  <a:pt x="886835" y="577030"/>
                </a:cubicBezTo>
                <a:cubicBezTo>
                  <a:pt x="938539" y="512279"/>
                  <a:pt x="1021224" y="297417"/>
                  <a:pt x="1021571" y="299361"/>
                </a:cubicBezTo>
                <a:cubicBezTo>
                  <a:pt x="1021918" y="301305"/>
                  <a:pt x="807692" y="192085"/>
                  <a:pt x="637454" y="142921"/>
                </a:cubicBezTo>
                <a:cubicBezTo>
                  <a:pt x="467216" y="93757"/>
                  <a:pt x="8439" y="-24084"/>
                  <a:pt x="145" y="437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/>
          </a:p>
        </p:txBody>
      </p:sp>
      <p:sp>
        <p:nvSpPr>
          <p:cNvPr id="35" name="Freihandform 34"/>
          <p:cNvSpPr/>
          <p:nvPr/>
        </p:nvSpPr>
        <p:spPr>
          <a:xfrm>
            <a:off x="3134496" y="2311490"/>
            <a:ext cx="3019780" cy="89537"/>
          </a:xfrm>
          <a:custGeom>
            <a:avLst/>
            <a:gdLst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323850 w 2617470"/>
              <a:gd name="connsiteY2" fmla="*/ 15240 h 144780"/>
              <a:gd name="connsiteX3" fmla="*/ 459105 w 2617470"/>
              <a:gd name="connsiteY3" fmla="*/ 13335 h 144780"/>
              <a:gd name="connsiteX4" fmla="*/ 647700 w 2617470"/>
              <a:gd name="connsiteY4" fmla="*/ 11430 h 144780"/>
              <a:gd name="connsiteX5" fmla="*/ 680085 w 2617470"/>
              <a:gd name="connsiteY5" fmla="*/ 7620 h 144780"/>
              <a:gd name="connsiteX6" fmla="*/ 685800 w 2617470"/>
              <a:gd name="connsiteY6" fmla="*/ 5715 h 144780"/>
              <a:gd name="connsiteX7" fmla="*/ 699135 w 2617470"/>
              <a:gd name="connsiteY7" fmla="*/ 15240 h 144780"/>
              <a:gd name="connsiteX8" fmla="*/ 714375 w 2617470"/>
              <a:gd name="connsiteY8" fmla="*/ 19050 h 144780"/>
              <a:gd name="connsiteX9" fmla="*/ 721995 w 2617470"/>
              <a:gd name="connsiteY9" fmla="*/ 20955 h 144780"/>
              <a:gd name="connsiteX10" fmla="*/ 735330 w 2617470"/>
              <a:gd name="connsiteY10" fmla="*/ 24765 h 144780"/>
              <a:gd name="connsiteX11" fmla="*/ 750570 w 2617470"/>
              <a:gd name="connsiteY11" fmla="*/ 26670 h 144780"/>
              <a:gd name="connsiteX12" fmla="*/ 782955 w 2617470"/>
              <a:gd name="connsiteY12" fmla="*/ 32385 h 144780"/>
              <a:gd name="connsiteX13" fmla="*/ 794385 w 2617470"/>
              <a:gd name="connsiteY13" fmla="*/ 36195 h 144780"/>
              <a:gd name="connsiteX14" fmla="*/ 800100 w 2617470"/>
              <a:gd name="connsiteY14" fmla="*/ 38100 h 144780"/>
              <a:gd name="connsiteX15" fmla="*/ 811530 w 2617470"/>
              <a:gd name="connsiteY15" fmla="*/ 40005 h 144780"/>
              <a:gd name="connsiteX16" fmla="*/ 819150 w 2617470"/>
              <a:gd name="connsiteY16" fmla="*/ 41910 h 144780"/>
              <a:gd name="connsiteX17" fmla="*/ 859155 w 2617470"/>
              <a:gd name="connsiteY17" fmla="*/ 45720 h 144780"/>
              <a:gd name="connsiteX18" fmla="*/ 868680 w 2617470"/>
              <a:gd name="connsiteY18" fmla="*/ 47625 h 144780"/>
              <a:gd name="connsiteX19" fmla="*/ 874395 w 2617470"/>
              <a:gd name="connsiteY19" fmla="*/ 49530 h 144780"/>
              <a:gd name="connsiteX20" fmla="*/ 902970 w 2617470"/>
              <a:gd name="connsiteY20" fmla="*/ 55245 h 144780"/>
              <a:gd name="connsiteX21" fmla="*/ 920115 w 2617470"/>
              <a:gd name="connsiteY21" fmla="*/ 59055 h 144780"/>
              <a:gd name="connsiteX22" fmla="*/ 927735 w 2617470"/>
              <a:gd name="connsiteY22" fmla="*/ 60960 h 144780"/>
              <a:gd name="connsiteX23" fmla="*/ 973455 w 2617470"/>
              <a:gd name="connsiteY23" fmla="*/ 62865 h 144780"/>
              <a:gd name="connsiteX24" fmla="*/ 1000125 w 2617470"/>
              <a:gd name="connsiteY24" fmla="*/ 68580 h 144780"/>
              <a:gd name="connsiteX25" fmla="*/ 1022985 w 2617470"/>
              <a:gd name="connsiteY25" fmla="*/ 72390 h 144780"/>
              <a:gd name="connsiteX26" fmla="*/ 1059180 w 2617470"/>
              <a:gd name="connsiteY26" fmla="*/ 78105 h 144780"/>
              <a:gd name="connsiteX27" fmla="*/ 1080135 w 2617470"/>
              <a:gd name="connsiteY27" fmla="*/ 80010 h 144780"/>
              <a:gd name="connsiteX28" fmla="*/ 1129665 w 2617470"/>
              <a:gd name="connsiteY28" fmla="*/ 83820 h 144780"/>
              <a:gd name="connsiteX29" fmla="*/ 1135380 w 2617470"/>
              <a:gd name="connsiteY29" fmla="*/ 85725 h 144780"/>
              <a:gd name="connsiteX30" fmla="*/ 1148715 w 2617470"/>
              <a:gd name="connsiteY30" fmla="*/ 87630 h 144780"/>
              <a:gd name="connsiteX31" fmla="*/ 1190625 w 2617470"/>
              <a:gd name="connsiteY31" fmla="*/ 89535 h 144780"/>
              <a:gd name="connsiteX32" fmla="*/ 1203960 w 2617470"/>
              <a:gd name="connsiteY32" fmla="*/ 93345 h 144780"/>
              <a:gd name="connsiteX33" fmla="*/ 1223010 w 2617470"/>
              <a:gd name="connsiteY33" fmla="*/ 97155 h 144780"/>
              <a:gd name="connsiteX34" fmla="*/ 1230630 w 2617470"/>
              <a:gd name="connsiteY34" fmla="*/ 99060 h 144780"/>
              <a:gd name="connsiteX35" fmla="*/ 1268730 w 2617470"/>
              <a:gd name="connsiteY35" fmla="*/ 102870 h 144780"/>
              <a:gd name="connsiteX36" fmla="*/ 1299210 w 2617470"/>
              <a:gd name="connsiteY36" fmla="*/ 106680 h 144780"/>
              <a:gd name="connsiteX37" fmla="*/ 1314450 w 2617470"/>
              <a:gd name="connsiteY37" fmla="*/ 112395 h 144780"/>
              <a:gd name="connsiteX38" fmla="*/ 1320165 w 2617470"/>
              <a:gd name="connsiteY38" fmla="*/ 114300 h 144780"/>
              <a:gd name="connsiteX39" fmla="*/ 1363980 w 2617470"/>
              <a:gd name="connsiteY39" fmla="*/ 118110 h 144780"/>
              <a:gd name="connsiteX40" fmla="*/ 1390650 w 2617470"/>
              <a:gd name="connsiteY40" fmla="*/ 123825 h 144780"/>
              <a:gd name="connsiteX41" fmla="*/ 1396365 w 2617470"/>
              <a:gd name="connsiteY41" fmla="*/ 125730 h 144780"/>
              <a:gd name="connsiteX42" fmla="*/ 1403985 w 2617470"/>
              <a:gd name="connsiteY42" fmla="*/ 127635 h 144780"/>
              <a:gd name="connsiteX43" fmla="*/ 1409700 w 2617470"/>
              <a:gd name="connsiteY43" fmla="*/ 129540 h 144780"/>
              <a:gd name="connsiteX44" fmla="*/ 1417320 w 2617470"/>
              <a:gd name="connsiteY44" fmla="*/ 131445 h 144780"/>
              <a:gd name="connsiteX45" fmla="*/ 1423035 w 2617470"/>
              <a:gd name="connsiteY45" fmla="*/ 133350 h 144780"/>
              <a:gd name="connsiteX46" fmla="*/ 1463040 w 2617470"/>
              <a:gd name="connsiteY46" fmla="*/ 135255 h 144780"/>
              <a:gd name="connsiteX47" fmla="*/ 1482090 w 2617470"/>
              <a:gd name="connsiteY47" fmla="*/ 137160 h 144780"/>
              <a:gd name="connsiteX48" fmla="*/ 1489710 w 2617470"/>
              <a:gd name="connsiteY48" fmla="*/ 139065 h 144780"/>
              <a:gd name="connsiteX49" fmla="*/ 1520190 w 2617470"/>
              <a:gd name="connsiteY49" fmla="*/ 140970 h 144780"/>
              <a:gd name="connsiteX50" fmla="*/ 1543050 w 2617470"/>
              <a:gd name="connsiteY50" fmla="*/ 142875 h 144780"/>
              <a:gd name="connsiteX51" fmla="*/ 1628775 w 2617470"/>
              <a:gd name="connsiteY51" fmla="*/ 144780 h 144780"/>
              <a:gd name="connsiteX52" fmla="*/ 1703070 w 2617470"/>
              <a:gd name="connsiteY52" fmla="*/ 142875 h 144780"/>
              <a:gd name="connsiteX53" fmla="*/ 1737360 w 2617470"/>
              <a:gd name="connsiteY53" fmla="*/ 139065 h 144780"/>
              <a:gd name="connsiteX54" fmla="*/ 1748790 w 2617470"/>
              <a:gd name="connsiteY54" fmla="*/ 135255 h 144780"/>
              <a:gd name="connsiteX55" fmla="*/ 1756410 w 2617470"/>
              <a:gd name="connsiteY55" fmla="*/ 133350 h 144780"/>
              <a:gd name="connsiteX56" fmla="*/ 1767840 w 2617470"/>
              <a:gd name="connsiteY56" fmla="*/ 129540 h 144780"/>
              <a:gd name="connsiteX57" fmla="*/ 1802130 w 2617470"/>
              <a:gd name="connsiteY57" fmla="*/ 125730 h 144780"/>
              <a:gd name="connsiteX58" fmla="*/ 1830705 w 2617470"/>
              <a:gd name="connsiteY58" fmla="*/ 116205 h 144780"/>
              <a:gd name="connsiteX59" fmla="*/ 1836420 w 2617470"/>
              <a:gd name="connsiteY59" fmla="*/ 114300 h 144780"/>
              <a:gd name="connsiteX60" fmla="*/ 1842135 w 2617470"/>
              <a:gd name="connsiteY60" fmla="*/ 112395 h 144780"/>
              <a:gd name="connsiteX61" fmla="*/ 1861185 w 2617470"/>
              <a:gd name="connsiteY61" fmla="*/ 110490 h 144780"/>
              <a:gd name="connsiteX62" fmla="*/ 1874520 w 2617470"/>
              <a:gd name="connsiteY62" fmla="*/ 106680 h 144780"/>
              <a:gd name="connsiteX63" fmla="*/ 1905000 w 2617470"/>
              <a:gd name="connsiteY63" fmla="*/ 100965 h 144780"/>
              <a:gd name="connsiteX64" fmla="*/ 1916430 w 2617470"/>
              <a:gd name="connsiteY64" fmla="*/ 97155 h 144780"/>
              <a:gd name="connsiteX65" fmla="*/ 1922145 w 2617470"/>
              <a:gd name="connsiteY65" fmla="*/ 95250 h 144780"/>
              <a:gd name="connsiteX66" fmla="*/ 1933575 w 2617470"/>
              <a:gd name="connsiteY66" fmla="*/ 87630 h 144780"/>
              <a:gd name="connsiteX67" fmla="*/ 1948815 w 2617470"/>
              <a:gd name="connsiteY67" fmla="*/ 83820 h 144780"/>
              <a:gd name="connsiteX68" fmla="*/ 1954530 w 2617470"/>
              <a:gd name="connsiteY68" fmla="*/ 80010 h 144780"/>
              <a:gd name="connsiteX69" fmla="*/ 1969770 w 2617470"/>
              <a:gd name="connsiteY69" fmla="*/ 76200 h 144780"/>
              <a:gd name="connsiteX70" fmla="*/ 1985010 w 2617470"/>
              <a:gd name="connsiteY70" fmla="*/ 70485 h 144780"/>
              <a:gd name="connsiteX71" fmla="*/ 2004060 w 2617470"/>
              <a:gd name="connsiteY71" fmla="*/ 62865 h 144780"/>
              <a:gd name="connsiteX72" fmla="*/ 2011680 w 2617470"/>
              <a:gd name="connsiteY72" fmla="*/ 60960 h 144780"/>
              <a:gd name="connsiteX73" fmla="*/ 2017395 w 2617470"/>
              <a:gd name="connsiteY73" fmla="*/ 59055 h 144780"/>
              <a:gd name="connsiteX74" fmla="*/ 2023110 w 2617470"/>
              <a:gd name="connsiteY74" fmla="*/ 53340 h 144780"/>
              <a:gd name="connsiteX75" fmla="*/ 2032635 w 2617470"/>
              <a:gd name="connsiteY75" fmla="*/ 51435 h 144780"/>
              <a:gd name="connsiteX76" fmla="*/ 2038350 w 2617470"/>
              <a:gd name="connsiteY76" fmla="*/ 49530 h 144780"/>
              <a:gd name="connsiteX77" fmla="*/ 2044065 w 2617470"/>
              <a:gd name="connsiteY77" fmla="*/ 45720 h 144780"/>
              <a:gd name="connsiteX78" fmla="*/ 2051685 w 2617470"/>
              <a:gd name="connsiteY78" fmla="*/ 43815 h 144780"/>
              <a:gd name="connsiteX79" fmla="*/ 2070735 w 2617470"/>
              <a:gd name="connsiteY79" fmla="*/ 40005 h 144780"/>
              <a:gd name="connsiteX80" fmla="*/ 2076450 w 2617470"/>
              <a:gd name="connsiteY80" fmla="*/ 38100 h 144780"/>
              <a:gd name="connsiteX81" fmla="*/ 2082165 w 2617470"/>
              <a:gd name="connsiteY81" fmla="*/ 34290 h 144780"/>
              <a:gd name="connsiteX82" fmla="*/ 2093595 w 2617470"/>
              <a:gd name="connsiteY82" fmla="*/ 32385 h 144780"/>
              <a:gd name="connsiteX83" fmla="*/ 2099310 w 2617470"/>
              <a:gd name="connsiteY83" fmla="*/ 30480 h 144780"/>
              <a:gd name="connsiteX84" fmla="*/ 2114550 w 2617470"/>
              <a:gd name="connsiteY84" fmla="*/ 26670 h 144780"/>
              <a:gd name="connsiteX85" fmla="*/ 2125980 w 2617470"/>
              <a:gd name="connsiteY85" fmla="*/ 22860 h 144780"/>
              <a:gd name="connsiteX86" fmla="*/ 2131695 w 2617470"/>
              <a:gd name="connsiteY86" fmla="*/ 19050 h 144780"/>
              <a:gd name="connsiteX87" fmla="*/ 2141220 w 2617470"/>
              <a:gd name="connsiteY87" fmla="*/ 17145 h 144780"/>
              <a:gd name="connsiteX88" fmla="*/ 2146935 w 2617470"/>
              <a:gd name="connsiteY88" fmla="*/ 15240 h 144780"/>
              <a:gd name="connsiteX89" fmla="*/ 2291715 w 2617470"/>
              <a:gd name="connsiteY89" fmla="*/ 19050 h 144780"/>
              <a:gd name="connsiteX90" fmla="*/ 2316480 w 2617470"/>
              <a:gd name="connsiteY90" fmla="*/ 17145 h 144780"/>
              <a:gd name="connsiteX91" fmla="*/ 2329815 w 2617470"/>
              <a:gd name="connsiteY91" fmla="*/ 11430 h 144780"/>
              <a:gd name="connsiteX92" fmla="*/ 2337435 w 2617470"/>
              <a:gd name="connsiteY92" fmla="*/ 9525 h 144780"/>
              <a:gd name="connsiteX93" fmla="*/ 2388870 w 2617470"/>
              <a:gd name="connsiteY93" fmla="*/ 3810 h 144780"/>
              <a:gd name="connsiteX94" fmla="*/ 2400300 w 2617470"/>
              <a:gd name="connsiteY94" fmla="*/ 1905 h 144780"/>
              <a:gd name="connsiteX95" fmla="*/ 2436495 w 2617470"/>
              <a:gd name="connsiteY95" fmla="*/ 0 h 144780"/>
              <a:gd name="connsiteX96" fmla="*/ 2489835 w 2617470"/>
              <a:gd name="connsiteY96" fmla="*/ 3810 h 144780"/>
              <a:gd name="connsiteX97" fmla="*/ 2497455 w 2617470"/>
              <a:gd name="connsiteY97" fmla="*/ 5715 h 144780"/>
              <a:gd name="connsiteX98" fmla="*/ 2508885 w 2617470"/>
              <a:gd name="connsiteY98" fmla="*/ 9525 h 144780"/>
              <a:gd name="connsiteX99" fmla="*/ 2546985 w 2617470"/>
              <a:gd name="connsiteY99" fmla="*/ 5715 h 144780"/>
              <a:gd name="connsiteX100" fmla="*/ 2575560 w 2617470"/>
              <a:gd name="connsiteY100" fmla="*/ 0 h 144780"/>
              <a:gd name="connsiteX101" fmla="*/ 2604135 w 2617470"/>
              <a:gd name="connsiteY101" fmla="*/ 1905 h 144780"/>
              <a:gd name="connsiteX102" fmla="*/ 2617470 w 2617470"/>
              <a:gd name="connsiteY102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685800 w 2617470"/>
              <a:gd name="connsiteY5" fmla="*/ 5715 h 144780"/>
              <a:gd name="connsiteX6" fmla="*/ 699135 w 2617470"/>
              <a:gd name="connsiteY6" fmla="*/ 15240 h 144780"/>
              <a:gd name="connsiteX7" fmla="*/ 714375 w 2617470"/>
              <a:gd name="connsiteY7" fmla="*/ 19050 h 144780"/>
              <a:gd name="connsiteX8" fmla="*/ 721995 w 2617470"/>
              <a:gd name="connsiteY8" fmla="*/ 20955 h 144780"/>
              <a:gd name="connsiteX9" fmla="*/ 735330 w 2617470"/>
              <a:gd name="connsiteY9" fmla="*/ 24765 h 144780"/>
              <a:gd name="connsiteX10" fmla="*/ 750570 w 2617470"/>
              <a:gd name="connsiteY10" fmla="*/ 26670 h 144780"/>
              <a:gd name="connsiteX11" fmla="*/ 782955 w 2617470"/>
              <a:gd name="connsiteY11" fmla="*/ 32385 h 144780"/>
              <a:gd name="connsiteX12" fmla="*/ 794385 w 2617470"/>
              <a:gd name="connsiteY12" fmla="*/ 36195 h 144780"/>
              <a:gd name="connsiteX13" fmla="*/ 800100 w 2617470"/>
              <a:gd name="connsiteY13" fmla="*/ 38100 h 144780"/>
              <a:gd name="connsiteX14" fmla="*/ 811530 w 2617470"/>
              <a:gd name="connsiteY14" fmla="*/ 40005 h 144780"/>
              <a:gd name="connsiteX15" fmla="*/ 819150 w 2617470"/>
              <a:gd name="connsiteY15" fmla="*/ 41910 h 144780"/>
              <a:gd name="connsiteX16" fmla="*/ 859155 w 2617470"/>
              <a:gd name="connsiteY16" fmla="*/ 45720 h 144780"/>
              <a:gd name="connsiteX17" fmla="*/ 868680 w 2617470"/>
              <a:gd name="connsiteY17" fmla="*/ 47625 h 144780"/>
              <a:gd name="connsiteX18" fmla="*/ 874395 w 2617470"/>
              <a:gd name="connsiteY18" fmla="*/ 49530 h 144780"/>
              <a:gd name="connsiteX19" fmla="*/ 902970 w 2617470"/>
              <a:gd name="connsiteY19" fmla="*/ 55245 h 144780"/>
              <a:gd name="connsiteX20" fmla="*/ 920115 w 2617470"/>
              <a:gd name="connsiteY20" fmla="*/ 59055 h 144780"/>
              <a:gd name="connsiteX21" fmla="*/ 927735 w 2617470"/>
              <a:gd name="connsiteY21" fmla="*/ 60960 h 144780"/>
              <a:gd name="connsiteX22" fmla="*/ 973455 w 2617470"/>
              <a:gd name="connsiteY22" fmla="*/ 62865 h 144780"/>
              <a:gd name="connsiteX23" fmla="*/ 1000125 w 2617470"/>
              <a:gd name="connsiteY23" fmla="*/ 68580 h 144780"/>
              <a:gd name="connsiteX24" fmla="*/ 1022985 w 2617470"/>
              <a:gd name="connsiteY24" fmla="*/ 72390 h 144780"/>
              <a:gd name="connsiteX25" fmla="*/ 1059180 w 2617470"/>
              <a:gd name="connsiteY25" fmla="*/ 78105 h 144780"/>
              <a:gd name="connsiteX26" fmla="*/ 1080135 w 2617470"/>
              <a:gd name="connsiteY26" fmla="*/ 80010 h 144780"/>
              <a:gd name="connsiteX27" fmla="*/ 1129665 w 2617470"/>
              <a:gd name="connsiteY27" fmla="*/ 83820 h 144780"/>
              <a:gd name="connsiteX28" fmla="*/ 1135380 w 2617470"/>
              <a:gd name="connsiteY28" fmla="*/ 85725 h 144780"/>
              <a:gd name="connsiteX29" fmla="*/ 1148715 w 2617470"/>
              <a:gd name="connsiteY29" fmla="*/ 87630 h 144780"/>
              <a:gd name="connsiteX30" fmla="*/ 1190625 w 2617470"/>
              <a:gd name="connsiteY30" fmla="*/ 89535 h 144780"/>
              <a:gd name="connsiteX31" fmla="*/ 1203960 w 2617470"/>
              <a:gd name="connsiteY31" fmla="*/ 93345 h 144780"/>
              <a:gd name="connsiteX32" fmla="*/ 1223010 w 2617470"/>
              <a:gd name="connsiteY32" fmla="*/ 97155 h 144780"/>
              <a:gd name="connsiteX33" fmla="*/ 1230630 w 2617470"/>
              <a:gd name="connsiteY33" fmla="*/ 99060 h 144780"/>
              <a:gd name="connsiteX34" fmla="*/ 1268730 w 2617470"/>
              <a:gd name="connsiteY34" fmla="*/ 102870 h 144780"/>
              <a:gd name="connsiteX35" fmla="*/ 1299210 w 2617470"/>
              <a:gd name="connsiteY35" fmla="*/ 106680 h 144780"/>
              <a:gd name="connsiteX36" fmla="*/ 1314450 w 2617470"/>
              <a:gd name="connsiteY36" fmla="*/ 112395 h 144780"/>
              <a:gd name="connsiteX37" fmla="*/ 1320165 w 2617470"/>
              <a:gd name="connsiteY37" fmla="*/ 114300 h 144780"/>
              <a:gd name="connsiteX38" fmla="*/ 1363980 w 2617470"/>
              <a:gd name="connsiteY38" fmla="*/ 118110 h 144780"/>
              <a:gd name="connsiteX39" fmla="*/ 1390650 w 2617470"/>
              <a:gd name="connsiteY39" fmla="*/ 123825 h 144780"/>
              <a:gd name="connsiteX40" fmla="*/ 1396365 w 2617470"/>
              <a:gd name="connsiteY40" fmla="*/ 125730 h 144780"/>
              <a:gd name="connsiteX41" fmla="*/ 1403985 w 2617470"/>
              <a:gd name="connsiteY41" fmla="*/ 127635 h 144780"/>
              <a:gd name="connsiteX42" fmla="*/ 1409700 w 2617470"/>
              <a:gd name="connsiteY42" fmla="*/ 129540 h 144780"/>
              <a:gd name="connsiteX43" fmla="*/ 1417320 w 2617470"/>
              <a:gd name="connsiteY43" fmla="*/ 131445 h 144780"/>
              <a:gd name="connsiteX44" fmla="*/ 1423035 w 2617470"/>
              <a:gd name="connsiteY44" fmla="*/ 133350 h 144780"/>
              <a:gd name="connsiteX45" fmla="*/ 1463040 w 2617470"/>
              <a:gd name="connsiteY45" fmla="*/ 135255 h 144780"/>
              <a:gd name="connsiteX46" fmla="*/ 1482090 w 2617470"/>
              <a:gd name="connsiteY46" fmla="*/ 137160 h 144780"/>
              <a:gd name="connsiteX47" fmla="*/ 1489710 w 2617470"/>
              <a:gd name="connsiteY47" fmla="*/ 139065 h 144780"/>
              <a:gd name="connsiteX48" fmla="*/ 1520190 w 2617470"/>
              <a:gd name="connsiteY48" fmla="*/ 140970 h 144780"/>
              <a:gd name="connsiteX49" fmla="*/ 1543050 w 2617470"/>
              <a:gd name="connsiteY49" fmla="*/ 142875 h 144780"/>
              <a:gd name="connsiteX50" fmla="*/ 1628775 w 2617470"/>
              <a:gd name="connsiteY50" fmla="*/ 144780 h 144780"/>
              <a:gd name="connsiteX51" fmla="*/ 1703070 w 2617470"/>
              <a:gd name="connsiteY51" fmla="*/ 142875 h 144780"/>
              <a:gd name="connsiteX52" fmla="*/ 1737360 w 2617470"/>
              <a:gd name="connsiteY52" fmla="*/ 139065 h 144780"/>
              <a:gd name="connsiteX53" fmla="*/ 1748790 w 2617470"/>
              <a:gd name="connsiteY53" fmla="*/ 135255 h 144780"/>
              <a:gd name="connsiteX54" fmla="*/ 1756410 w 2617470"/>
              <a:gd name="connsiteY54" fmla="*/ 133350 h 144780"/>
              <a:gd name="connsiteX55" fmla="*/ 1767840 w 2617470"/>
              <a:gd name="connsiteY55" fmla="*/ 129540 h 144780"/>
              <a:gd name="connsiteX56" fmla="*/ 1802130 w 2617470"/>
              <a:gd name="connsiteY56" fmla="*/ 125730 h 144780"/>
              <a:gd name="connsiteX57" fmla="*/ 1830705 w 2617470"/>
              <a:gd name="connsiteY57" fmla="*/ 116205 h 144780"/>
              <a:gd name="connsiteX58" fmla="*/ 1836420 w 2617470"/>
              <a:gd name="connsiteY58" fmla="*/ 114300 h 144780"/>
              <a:gd name="connsiteX59" fmla="*/ 1842135 w 2617470"/>
              <a:gd name="connsiteY59" fmla="*/ 112395 h 144780"/>
              <a:gd name="connsiteX60" fmla="*/ 1861185 w 2617470"/>
              <a:gd name="connsiteY60" fmla="*/ 110490 h 144780"/>
              <a:gd name="connsiteX61" fmla="*/ 1874520 w 2617470"/>
              <a:gd name="connsiteY61" fmla="*/ 106680 h 144780"/>
              <a:gd name="connsiteX62" fmla="*/ 1905000 w 2617470"/>
              <a:gd name="connsiteY62" fmla="*/ 100965 h 144780"/>
              <a:gd name="connsiteX63" fmla="*/ 1916430 w 2617470"/>
              <a:gd name="connsiteY63" fmla="*/ 97155 h 144780"/>
              <a:gd name="connsiteX64" fmla="*/ 1922145 w 2617470"/>
              <a:gd name="connsiteY64" fmla="*/ 95250 h 144780"/>
              <a:gd name="connsiteX65" fmla="*/ 1933575 w 2617470"/>
              <a:gd name="connsiteY65" fmla="*/ 87630 h 144780"/>
              <a:gd name="connsiteX66" fmla="*/ 1948815 w 2617470"/>
              <a:gd name="connsiteY66" fmla="*/ 83820 h 144780"/>
              <a:gd name="connsiteX67" fmla="*/ 1954530 w 2617470"/>
              <a:gd name="connsiteY67" fmla="*/ 80010 h 144780"/>
              <a:gd name="connsiteX68" fmla="*/ 1969770 w 2617470"/>
              <a:gd name="connsiteY68" fmla="*/ 76200 h 144780"/>
              <a:gd name="connsiteX69" fmla="*/ 1985010 w 2617470"/>
              <a:gd name="connsiteY69" fmla="*/ 70485 h 144780"/>
              <a:gd name="connsiteX70" fmla="*/ 2004060 w 2617470"/>
              <a:gd name="connsiteY70" fmla="*/ 62865 h 144780"/>
              <a:gd name="connsiteX71" fmla="*/ 2011680 w 2617470"/>
              <a:gd name="connsiteY71" fmla="*/ 60960 h 144780"/>
              <a:gd name="connsiteX72" fmla="*/ 2017395 w 2617470"/>
              <a:gd name="connsiteY72" fmla="*/ 59055 h 144780"/>
              <a:gd name="connsiteX73" fmla="*/ 2023110 w 2617470"/>
              <a:gd name="connsiteY73" fmla="*/ 53340 h 144780"/>
              <a:gd name="connsiteX74" fmla="*/ 2032635 w 2617470"/>
              <a:gd name="connsiteY74" fmla="*/ 51435 h 144780"/>
              <a:gd name="connsiteX75" fmla="*/ 2038350 w 2617470"/>
              <a:gd name="connsiteY75" fmla="*/ 49530 h 144780"/>
              <a:gd name="connsiteX76" fmla="*/ 2044065 w 2617470"/>
              <a:gd name="connsiteY76" fmla="*/ 45720 h 144780"/>
              <a:gd name="connsiteX77" fmla="*/ 2051685 w 2617470"/>
              <a:gd name="connsiteY77" fmla="*/ 43815 h 144780"/>
              <a:gd name="connsiteX78" fmla="*/ 2070735 w 2617470"/>
              <a:gd name="connsiteY78" fmla="*/ 40005 h 144780"/>
              <a:gd name="connsiteX79" fmla="*/ 2076450 w 2617470"/>
              <a:gd name="connsiteY79" fmla="*/ 38100 h 144780"/>
              <a:gd name="connsiteX80" fmla="*/ 2082165 w 2617470"/>
              <a:gd name="connsiteY80" fmla="*/ 34290 h 144780"/>
              <a:gd name="connsiteX81" fmla="*/ 2093595 w 2617470"/>
              <a:gd name="connsiteY81" fmla="*/ 32385 h 144780"/>
              <a:gd name="connsiteX82" fmla="*/ 2099310 w 2617470"/>
              <a:gd name="connsiteY82" fmla="*/ 30480 h 144780"/>
              <a:gd name="connsiteX83" fmla="*/ 2114550 w 2617470"/>
              <a:gd name="connsiteY83" fmla="*/ 26670 h 144780"/>
              <a:gd name="connsiteX84" fmla="*/ 2125980 w 2617470"/>
              <a:gd name="connsiteY84" fmla="*/ 22860 h 144780"/>
              <a:gd name="connsiteX85" fmla="*/ 2131695 w 2617470"/>
              <a:gd name="connsiteY85" fmla="*/ 19050 h 144780"/>
              <a:gd name="connsiteX86" fmla="*/ 2141220 w 2617470"/>
              <a:gd name="connsiteY86" fmla="*/ 17145 h 144780"/>
              <a:gd name="connsiteX87" fmla="*/ 2146935 w 2617470"/>
              <a:gd name="connsiteY87" fmla="*/ 15240 h 144780"/>
              <a:gd name="connsiteX88" fmla="*/ 2291715 w 2617470"/>
              <a:gd name="connsiteY88" fmla="*/ 19050 h 144780"/>
              <a:gd name="connsiteX89" fmla="*/ 2316480 w 2617470"/>
              <a:gd name="connsiteY89" fmla="*/ 17145 h 144780"/>
              <a:gd name="connsiteX90" fmla="*/ 2329815 w 2617470"/>
              <a:gd name="connsiteY90" fmla="*/ 11430 h 144780"/>
              <a:gd name="connsiteX91" fmla="*/ 2337435 w 2617470"/>
              <a:gd name="connsiteY91" fmla="*/ 9525 h 144780"/>
              <a:gd name="connsiteX92" fmla="*/ 2388870 w 2617470"/>
              <a:gd name="connsiteY92" fmla="*/ 3810 h 144780"/>
              <a:gd name="connsiteX93" fmla="*/ 2400300 w 2617470"/>
              <a:gd name="connsiteY93" fmla="*/ 1905 h 144780"/>
              <a:gd name="connsiteX94" fmla="*/ 2436495 w 2617470"/>
              <a:gd name="connsiteY94" fmla="*/ 0 h 144780"/>
              <a:gd name="connsiteX95" fmla="*/ 2489835 w 2617470"/>
              <a:gd name="connsiteY95" fmla="*/ 3810 h 144780"/>
              <a:gd name="connsiteX96" fmla="*/ 2497455 w 2617470"/>
              <a:gd name="connsiteY96" fmla="*/ 5715 h 144780"/>
              <a:gd name="connsiteX97" fmla="*/ 2508885 w 2617470"/>
              <a:gd name="connsiteY97" fmla="*/ 9525 h 144780"/>
              <a:gd name="connsiteX98" fmla="*/ 2546985 w 2617470"/>
              <a:gd name="connsiteY98" fmla="*/ 5715 h 144780"/>
              <a:gd name="connsiteX99" fmla="*/ 2575560 w 2617470"/>
              <a:gd name="connsiteY99" fmla="*/ 0 h 144780"/>
              <a:gd name="connsiteX100" fmla="*/ 2604135 w 2617470"/>
              <a:gd name="connsiteY100" fmla="*/ 1905 h 144780"/>
              <a:gd name="connsiteX101" fmla="*/ 2617470 w 2617470"/>
              <a:gd name="connsiteY101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685800 w 2617470"/>
              <a:gd name="connsiteY5" fmla="*/ 5715 h 144780"/>
              <a:gd name="connsiteX6" fmla="*/ 714375 w 2617470"/>
              <a:gd name="connsiteY6" fmla="*/ 19050 h 144780"/>
              <a:gd name="connsiteX7" fmla="*/ 721995 w 2617470"/>
              <a:gd name="connsiteY7" fmla="*/ 20955 h 144780"/>
              <a:gd name="connsiteX8" fmla="*/ 735330 w 2617470"/>
              <a:gd name="connsiteY8" fmla="*/ 24765 h 144780"/>
              <a:gd name="connsiteX9" fmla="*/ 750570 w 2617470"/>
              <a:gd name="connsiteY9" fmla="*/ 26670 h 144780"/>
              <a:gd name="connsiteX10" fmla="*/ 782955 w 2617470"/>
              <a:gd name="connsiteY10" fmla="*/ 32385 h 144780"/>
              <a:gd name="connsiteX11" fmla="*/ 794385 w 2617470"/>
              <a:gd name="connsiteY11" fmla="*/ 36195 h 144780"/>
              <a:gd name="connsiteX12" fmla="*/ 800100 w 2617470"/>
              <a:gd name="connsiteY12" fmla="*/ 38100 h 144780"/>
              <a:gd name="connsiteX13" fmla="*/ 811530 w 2617470"/>
              <a:gd name="connsiteY13" fmla="*/ 40005 h 144780"/>
              <a:gd name="connsiteX14" fmla="*/ 819150 w 2617470"/>
              <a:gd name="connsiteY14" fmla="*/ 41910 h 144780"/>
              <a:gd name="connsiteX15" fmla="*/ 859155 w 2617470"/>
              <a:gd name="connsiteY15" fmla="*/ 45720 h 144780"/>
              <a:gd name="connsiteX16" fmla="*/ 868680 w 2617470"/>
              <a:gd name="connsiteY16" fmla="*/ 47625 h 144780"/>
              <a:gd name="connsiteX17" fmla="*/ 874395 w 2617470"/>
              <a:gd name="connsiteY17" fmla="*/ 49530 h 144780"/>
              <a:gd name="connsiteX18" fmla="*/ 902970 w 2617470"/>
              <a:gd name="connsiteY18" fmla="*/ 55245 h 144780"/>
              <a:gd name="connsiteX19" fmla="*/ 920115 w 2617470"/>
              <a:gd name="connsiteY19" fmla="*/ 59055 h 144780"/>
              <a:gd name="connsiteX20" fmla="*/ 927735 w 2617470"/>
              <a:gd name="connsiteY20" fmla="*/ 60960 h 144780"/>
              <a:gd name="connsiteX21" fmla="*/ 973455 w 2617470"/>
              <a:gd name="connsiteY21" fmla="*/ 62865 h 144780"/>
              <a:gd name="connsiteX22" fmla="*/ 1000125 w 2617470"/>
              <a:gd name="connsiteY22" fmla="*/ 68580 h 144780"/>
              <a:gd name="connsiteX23" fmla="*/ 1022985 w 2617470"/>
              <a:gd name="connsiteY23" fmla="*/ 72390 h 144780"/>
              <a:gd name="connsiteX24" fmla="*/ 1059180 w 2617470"/>
              <a:gd name="connsiteY24" fmla="*/ 78105 h 144780"/>
              <a:gd name="connsiteX25" fmla="*/ 1080135 w 2617470"/>
              <a:gd name="connsiteY25" fmla="*/ 80010 h 144780"/>
              <a:gd name="connsiteX26" fmla="*/ 1129665 w 2617470"/>
              <a:gd name="connsiteY26" fmla="*/ 83820 h 144780"/>
              <a:gd name="connsiteX27" fmla="*/ 1135380 w 2617470"/>
              <a:gd name="connsiteY27" fmla="*/ 85725 h 144780"/>
              <a:gd name="connsiteX28" fmla="*/ 1148715 w 2617470"/>
              <a:gd name="connsiteY28" fmla="*/ 87630 h 144780"/>
              <a:gd name="connsiteX29" fmla="*/ 1190625 w 2617470"/>
              <a:gd name="connsiteY29" fmla="*/ 89535 h 144780"/>
              <a:gd name="connsiteX30" fmla="*/ 1203960 w 2617470"/>
              <a:gd name="connsiteY30" fmla="*/ 93345 h 144780"/>
              <a:gd name="connsiteX31" fmla="*/ 1223010 w 2617470"/>
              <a:gd name="connsiteY31" fmla="*/ 97155 h 144780"/>
              <a:gd name="connsiteX32" fmla="*/ 1230630 w 2617470"/>
              <a:gd name="connsiteY32" fmla="*/ 99060 h 144780"/>
              <a:gd name="connsiteX33" fmla="*/ 1268730 w 2617470"/>
              <a:gd name="connsiteY33" fmla="*/ 102870 h 144780"/>
              <a:gd name="connsiteX34" fmla="*/ 1299210 w 2617470"/>
              <a:gd name="connsiteY34" fmla="*/ 106680 h 144780"/>
              <a:gd name="connsiteX35" fmla="*/ 1314450 w 2617470"/>
              <a:gd name="connsiteY35" fmla="*/ 112395 h 144780"/>
              <a:gd name="connsiteX36" fmla="*/ 1320165 w 2617470"/>
              <a:gd name="connsiteY36" fmla="*/ 114300 h 144780"/>
              <a:gd name="connsiteX37" fmla="*/ 1363980 w 2617470"/>
              <a:gd name="connsiteY37" fmla="*/ 118110 h 144780"/>
              <a:gd name="connsiteX38" fmla="*/ 1390650 w 2617470"/>
              <a:gd name="connsiteY38" fmla="*/ 123825 h 144780"/>
              <a:gd name="connsiteX39" fmla="*/ 1396365 w 2617470"/>
              <a:gd name="connsiteY39" fmla="*/ 125730 h 144780"/>
              <a:gd name="connsiteX40" fmla="*/ 1403985 w 2617470"/>
              <a:gd name="connsiteY40" fmla="*/ 127635 h 144780"/>
              <a:gd name="connsiteX41" fmla="*/ 1409700 w 2617470"/>
              <a:gd name="connsiteY41" fmla="*/ 129540 h 144780"/>
              <a:gd name="connsiteX42" fmla="*/ 1417320 w 2617470"/>
              <a:gd name="connsiteY42" fmla="*/ 131445 h 144780"/>
              <a:gd name="connsiteX43" fmla="*/ 1423035 w 2617470"/>
              <a:gd name="connsiteY43" fmla="*/ 133350 h 144780"/>
              <a:gd name="connsiteX44" fmla="*/ 1463040 w 2617470"/>
              <a:gd name="connsiteY44" fmla="*/ 135255 h 144780"/>
              <a:gd name="connsiteX45" fmla="*/ 1482090 w 2617470"/>
              <a:gd name="connsiteY45" fmla="*/ 137160 h 144780"/>
              <a:gd name="connsiteX46" fmla="*/ 1489710 w 2617470"/>
              <a:gd name="connsiteY46" fmla="*/ 139065 h 144780"/>
              <a:gd name="connsiteX47" fmla="*/ 1520190 w 2617470"/>
              <a:gd name="connsiteY47" fmla="*/ 140970 h 144780"/>
              <a:gd name="connsiteX48" fmla="*/ 1543050 w 2617470"/>
              <a:gd name="connsiteY48" fmla="*/ 142875 h 144780"/>
              <a:gd name="connsiteX49" fmla="*/ 1628775 w 2617470"/>
              <a:gd name="connsiteY49" fmla="*/ 144780 h 144780"/>
              <a:gd name="connsiteX50" fmla="*/ 1703070 w 2617470"/>
              <a:gd name="connsiteY50" fmla="*/ 142875 h 144780"/>
              <a:gd name="connsiteX51" fmla="*/ 1737360 w 2617470"/>
              <a:gd name="connsiteY51" fmla="*/ 139065 h 144780"/>
              <a:gd name="connsiteX52" fmla="*/ 1748790 w 2617470"/>
              <a:gd name="connsiteY52" fmla="*/ 135255 h 144780"/>
              <a:gd name="connsiteX53" fmla="*/ 1756410 w 2617470"/>
              <a:gd name="connsiteY53" fmla="*/ 133350 h 144780"/>
              <a:gd name="connsiteX54" fmla="*/ 1767840 w 2617470"/>
              <a:gd name="connsiteY54" fmla="*/ 129540 h 144780"/>
              <a:gd name="connsiteX55" fmla="*/ 1802130 w 2617470"/>
              <a:gd name="connsiteY55" fmla="*/ 125730 h 144780"/>
              <a:gd name="connsiteX56" fmla="*/ 1830705 w 2617470"/>
              <a:gd name="connsiteY56" fmla="*/ 116205 h 144780"/>
              <a:gd name="connsiteX57" fmla="*/ 1836420 w 2617470"/>
              <a:gd name="connsiteY57" fmla="*/ 114300 h 144780"/>
              <a:gd name="connsiteX58" fmla="*/ 1842135 w 2617470"/>
              <a:gd name="connsiteY58" fmla="*/ 112395 h 144780"/>
              <a:gd name="connsiteX59" fmla="*/ 1861185 w 2617470"/>
              <a:gd name="connsiteY59" fmla="*/ 110490 h 144780"/>
              <a:gd name="connsiteX60" fmla="*/ 1874520 w 2617470"/>
              <a:gd name="connsiteY60" fmla="*/ 106680 h 144780"/>
              <a:gd name="connsiteX61" fmla="*/ 1905000 w 2617470"/>
              <a:gd name="connsiteY61" fmla="*/ 100965 h 144780"/>
              <a:gd name="connsiteX62" fmla="*/ 1916430 w 2617470"/>
              <a:gd name="connsiteY62" fmla="*/ 97155 h 144780"/>
              <a:gd name="connsiteX63" fmla="*/ 1922145 w 2617470"/>
              <a:gd name="connsiteY63" fmla="*/ 95250 h 144780"/>
              <a:gd name="connsiteX64" fmla="*/ 1933575 w 2617470"/>
              <a:gd name="connsiteY64" fmla="*/ 87630 h 144780"/>
              <a:gd name="connsiteX65" fmla="*/ 1948815 w 2617470"/>
              <a:gd name="connsiteY65" fmla="*/ 83820 h 144780"/>
              <a:gd name="connsiteX66" fmla="*/ 1954530 w 2617470"/>
              <a:gd name="connsiteY66" fmla="*/ 80010 h 144780"/>
              <a:gd name="connsiteX67" fmla="*/ 1969770 w 2617470"/>
              <a:gd name="connsiteY67" fmla="*/ 76200 h 144780"/>
              <a:gd name="connsiteX68" fmla="*/ 1985010 w 2617470"/>
              <a:gd name="connsiteY68" fmla="*/ 70485 h 144780"/>
              <a:gd name="connsiteX69" fmla="*/ 2004060 w 2617470"/>
              <a:gd name="connsiteY69" fmla="*/ 62865 h 144780"/>
              <a:gd name="connsiteX70" fmla="*/ 2011680 w 2617470"/>
              <a:gd name="connsiteY70" fmla="*/ 60960 h 144780"/>
              <a:gd name="connsiteX71" fmla="*/ 2017395 w 2617470"/>
              <a:gd name="connsiteY71" fmla="*/ 59055 h 144780"/>
              <a:gd name="connsiteX72" fmla="*/ 2023110 w 2617470"/>
              <a:gd name="connsiteY72" fmla="*/ 53340 h 144780"/>
              <a:gd name="connsiteX73" fmla="*/ 2032635 w 2617470"/>
              <a:gd name="connsiteY73" fmla="*/ 51435 h 144780"/>
              <a:gd name="connsiteX74" fmla="*/ 2038350 w 2617470"/>
              <a:gd name="connsiteY74" fmla="*/ 49530 h 144780"/>
              <a:gd name="connsiteX75" fmla="*/ 2044065 w 2617470"/>
              <a:gd name="connsiteY75" fmla="*/ 45720 h 144780"/>
              <a:gd name="connsiteX76" fmla="*/ 2051685 w 2617470"/>
              <a:gd name="connsiteY76" fmla="*/ 43815 h 144780"/>
              <a:gd name="connsiteX77" fmla="*/ 2070735 w 2617470"/>
              <a:gd name="connsiteY77" fmla="*/ 40005 h 144780"/>
              <a:gd name="connsiteX78" fmla="*/ 2076450 w 2617470"/>
              <a:gd name="connsiteY78" fmla="*/ 38100 h 144780"/>
              <a:gd name="connsiteX79" fmla="*/ 2082165 w 2617470"/>
              <a:gd name="connsiteY79" fmla="*/ 34290 h 144780"/>
              <a:gd name="connsiteX80" fmla="*/ 2093595 w 2617470"/>
              <a:gd name="connsiteY80" fmla="*/ 32385 h 144780"/>
              <a:gd name="connsiteX81" fmla="*/ 2099310 w 2617470"/>
              <a:gd name="connsiteY81" fmla="*/ 30480 h 144780"/>
              <a:gd name="connsiteX82" fmla="*/ 2114550 w 2617470"/>
              <a:gd name="connsiteY82" fmla="*/ 26670 h 144780"/>
              <a:gd name="connsiteX83" fmla="*/ 2125980 w 2617470"/>
              <a:gd name="connsiteY83" fmla="*/ 22860 h 144780"/>
              <a:gd name="connsiteX84" fmla="*/ 2131695 w 2617470"/>
              <a:gd name="connsiteY84" fmla="*/ 19050 h 144780"/>
              <a:gd name="connsiteX85" fmla="*/ 2141220 w 2617470"/>
              <a:gd name="connsiteY85" fmla="*/ 17145 h 144780"/>
              <a:gd name="connsiteX86" fmla="*/ 2146935 w 2617470"/>
              <a:gd name="connsiteY86" fmla="*/ 15240 h 144780"/>
              <a:gd name="connsiteX87" fmla="*/ 2291715 w 2617470"/>
              <a:gd name="connsiteY87" fmla="*/ 19050 h 144780"/>
              <a:gd name="connsiteX88" fmla="*/ 2316480 w 2617470"/>
              <a:gd name="connsiteY88" fmla="*/ 17145 h 144780"/>
              <a:gd name="connsiteX89" fmla="*/ 2329815 w 2617470"/>
              <a:gd name="connsiteY89" fmla="*/ 11430 h 144780"/>
              <a:gd name="connsiteX90" fmla="*/ 2337435 w 2617470"/>
              <a:gd name="connsiteY90" fmla="*/ 9525 h 144780"/>
              <a:gd name="connsiteX91" fmla="*/ 2388870 w 2617470"/>
              <a:gd name="connsiteY91" fmla="*/ 3810 h 144780"/>
              <a:gd name="connsiteX92" fmla="*/ 2400300 w 2617470"/>
              <a:gd name="connsiteY92" fmla="*/ 1905 h 144780"/>
              <a:gd name="connsiteX93" fmla="*/ 2436495 w 2617470"/>
              <a:gd name="connsiteY93" fmla="*/ 0 h 144780"/>
              <a:gd name="connsiteX94" fmla="*/ 2489835 w 2617470"/>
              <a:gd name="connsiteY94" fmla="*/ 3810 h 144780"/>
              <a:gd name="connsiteX95" fmla="*/ 2497455 w 2617470"/>
              <a:gd name="connsiteY95" fmla="*/ 5715 h 144780"/>
              <a:gd name="connsiteX96" fmla="*/ 2508885 w 2617470"/>
              <a:gd name="connsiteY96" fmla="*/ 9525 h 144780"/>
              <a:gd name="connsiteX97" fmla="*/ 2546985 w 2617470"/>
              <a:gd name="connsiteY97" fmla="*/ 5715 h 144780"/>
              <a:gd name="connsiteX98" fmla="*/ 2575560 w 2617470"/>
              <a:gd name="connsiteY98" fmla="*/ 0 h 144780"/>
              <a:gd name="connsiteX99" fmla="*/ 2604135 w 2617470"/>
              <a:gd name="connsiteY99" fmla="*/ 1905 h 144780"/>
              <a:gd name="connsiteX100" fmla="*/ 2617470 w 2617470"/>
              <a:gd name="connsiteY100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714375 w 2617470"/>
              <a:gd name="connsiteY5" fmla="*/ 19050 h 144780"/>
              <a:gd name="connsiteX6" fmla="*/ 721995 w 2617470"/>
              <a:gd name="connsiteY6" fmla="*/ 20955 h 144780"/>
              <a:gd name="connsiteX7" fmla="*/ 735330 w 2617470"/>
              <a:gd name="connsiteY7" fmla="*/ 24765 h 144780"/>
              <a:gd name="connsiteX8" fmla="*/ 750570 w 2617470"/>
              <a:gd name="connsiteY8" fmla="*/ 26670 h 144780"/>
              <a:gd name="connsiteX9" fmla="*/ 782955 w 2617470"/>
              <a:gd name="connsiteY9" fmla="*/ 32385 h 144780"/>
              <a:gd name="connsiteX10" fmla="*/ 794385 w 2617470"/>
              <a:gd name="connsiteY10" fmla="*/ 36195 h 144780"/>
              <a:gd name="connsiteX11" fmla="*/ 800100 w 2617470"/>
              <a:gd name="connsiteY11" fmla="*/ 38100 h 144780"/>
              <a:gd name="connsiteX12" fmla="*/ 811530 w 2617470"/>
              <a:gd name="connsiteY12" fmla="*/ 40005 h 144780"/>
              <a:gd name="connsiteX13" fmla="*/ 819150 w 2617470"/>
              <a:gd name="connsiteY13" fmla="*/ 41910 h 144780"/>
              <a:gd name="connsiteX14" fmla="*/ 859155 w 2617470"/>
              <a:gd name="connsiteY14" fmla="*/ 45720 h 144780"/>
              <a:gd name="connsiteX15" fmla="*/ 868680 w 2617470"/>
              <a:gd name="connsiteY15" fmla="*/ 47625 h 144780"/>
              <a:gd name="connsiteX16" fmla="*/ 874395 w 2617470"/>
              <a:gd name="connsiteY16" fmla="*/ 49530 h 144780"/>
              <a:gd name="connsiteX17" fmla="*/ 902970 w 2617470"/>
              <a:gd name="connsiteY17" fmla="*/ 55245 h 144780"/>
              <a:gd name="connsiteX18" fmla="*/ 920115 w 2617470"/>
              <a:gd name="connsiteY18" fmla="*/ 59055 h 144780"/>
              <a:gd name="connsiteX19" fmla="*/ 927735 w 2617470"/>
              <a:gd name="connsiteY19" fmla="*/ 60960 h 144780"/>
              <a:gd name="connsiteX20" fmla="*/ 973455 w 2617470"/>
              <a:gd name="connsiteY20" fmla="*/ 62865 h 144780"/>
              <a:gd name="connsiteX21" fmla="*/ 1000125 w 2617470"/>
              <a:gd name="connsiteY21" fmla="*/ 68580 h 144780"/>
              <a:gd name="connsiteX22" fmla="*/ 1022985 w 2617470"/>
              <a:gd name="connsiteY22" fmla="*/ 72390 h 144780"/>
              <a:gd name="connsiteX23" fmla="*/ 1059180 w 2617470"/>
              <a:gd name="connsiteY23" fmla="*/ 78105 h 144780"/>
              <a:gd name="connsiteX24" fmla="*/ 1080135 w 2617470"/>
              <a:gd name="connsiteY24" fmla="*/ 80010 h 144780"/>
              <a:gd name="connsiteX25" fmla="*/ 1129665 w 2617470"/>
              <a:gd name="connsiteY25" fmla="*/ 83820 h 144780"/>
              <a:gd name="connsiteX26" fmla="*/ 1135380 w 2617470"/>
              <a:gd name="connsiteY26" fmla="*/ 85725 h 144780"/>
              <a:gd name="connsiteX27" fmla="*/ 1148715 w 2617470"/>
              <a:gd name="connsiteY27" fmla="*/ 87630 h 144780"/>
              <a:gd name="connsiteX28" fmla="*/ 1190625 w 2617470"/>
              <a:gd name="connsiteY28" fmla="*/ 89535 h 144780"/>
              <a:gd name="connsiteX29" fmla="*/ 1203960 w 2617470"/>
              <a:gd name="connsiteY29" fmla="*/ 93345 h 144780"/>
              <a:gd name="connsiteX30" fmla="*/ 1223010 w 2617470"/>
              <a:gd name="connsiteY30" fmla="*/ 97155 h 144780"/>
              <a:gd name="connsiteX31" fmla="*/ 1230630 w 2617470"/>
              <a:gd name="connsiteY31" fmla="*/ 99060 h 144780"/>
              <a:gd name="connsiteX32" fmla="*/ 1268730 w 2617470"/>
              <a:gd name="connsiteY32" fmla="*/ 102870 h 144780"/>
              <a:gd name="connsiteX33" fmla="*/ 1299210 w 2617470"/>
              <a:gd name="connsiteY33" fmla="*/ 106680 h 144780"/>
              <a:gd name="connsiteX34" fmla="*/ 1314450 w 2617470"/>
              <a:gd name="connsiteY34" fmla="*/ 112395 h 144780"/>
              <a:gd name="connsiteX35" fmla="*/ 1320165 w 2617470"/>
              <a:gd name="connsiteY35" fmla="*/ 114300 h 144780"/>
              <a:gd name="connsiteX36" fmla="*/ 1363980 w 2617470"/>
              <a:gd name="connsiteY36" fmla="*/ 118110 h 144780"/>
              <a:gd name="connsiteX37" fmla="*/ 1390650 w 2617470"/>
              <a:gd name="connsiteY37" fmla="*/ 123825 h 144780"/>
              <a:gd name="connsiteX38" fmla="*/ 1396365 w 2617470"/>
              <a:gd name="connsiteY38" fmla="*/ 125730 h 144780"/>
              <a:gd name="connsiteX39" fmla="*/ 1403985 w 2617470"/>
              <a:gd name="connsiteY39" fmla="*/ 127635 h 144780"/>
              <a:gd name="connsiteX40" fmla="*/ 1409700 w 2617470"/>
              <a:gd name="connsiteY40" fmla="*/ 129540 h 144780"/>
              <a:gd name="connsiteX41" fmla="*/ 1417320 w 2617470"/>
              <a:gd name="connsiteY41" fmla="*/ 131445 h 144780"/>
              <a:gd name="connsiteX42" fmla="*/ 1423035 w 2617470"/>
              <a:gd name="connsiteY42" fmla="*/ 133350 h 144780"/>
              <a:gd name="connsiteX43" fmla="*/ 1463040 w 2617470"/>
              <a:gd name="connsiteY43" fmla="*/ 135255 h 144780"/>
              <a:gd name="connsiteX44" fmla="*/ 1482090 w 2617470"/>
              <a:gd name="connsiteY44" fmla="*/ 137160 h 144780"/>
              <a:gd name="connsiteX45" fmla="*/ 1489710 w 2617470"/>
              <a:gd name="connsiteY45" fmla="*/ 139065 h 144780"/>
              <a:gd name="connsiteX46" fmla="*/ 1520190 w 2617470"/>
              <a:gd name="connsiteY46" fmla="*/ 140970 h 144780"/>
              <a:gd name="connsiteX47" fmla="*/ 1543050 w 2617470"/>
              <a:gd name="connsiteY47" fmla="*/ 142875 h 144780"/>
              <a:gd name="connsiteX48" fmla="*/ 1628775 w 2617470"/>
              <a:gd name="connsiteY48" fmla="*/ 144780 h 144780"/>
              <a:gd name="connsiteX49" fmla="*/ 1703070 w 2617470"/>
              <a:gd name="connsiteY49" fmla="*/ 142875 h 144780"/>
              <a:gd name="connsiteX50" fmla="*/ 1737360 w 2617470"/>
              <a:gd name="connsiteY50" fmla="*/ 139065 h 144780"/>
              <a:gd name="connsiteX51" fmla="*/ 1748790 w 2617470"/>
              <a:gd name="connsiteY51" fmla="*/ 135255 h 144780"/>
              <a:gd name="connsiteX52" fmla="*/ 1756410 w 2617470"/>
              <a:gd name="connsiteY52" fmla="*/ 133350 h 144780"/>
              <a:gd name="connsiteX53" fmla="*/ 1767840 w 2617470"/>
              <a:gd name="connsiteY53" fmla="*/ 129540 h 144780"/>
              <a:gd name="connsiteX54" fmla="*/ 1802130 w 2617470"/>
              <a:gd name="connsiteY54" fmla="*/ 125730 h 144780"/>
              <a:gd name="connsiteX55" fmla="*/ 1830705 w 2617470"/>
              <a:gd name="connsiteY55" fmla="*/ 116205 h 144780"/>
              <a:gd name="connsiteX56" fmla="*/ 1836420 w 2617470"/>
              <a:gd name="connsiteY56" fmla="*/ 114300 h 144780"/>
              <a:gd name="connsiteX57" fmla="*/ 1842135 w 2617470"/>
              <a:gd name="connsiteY57" fmla="*/ 112395 h 144780"/>
              <a:gd name="connsiteX58" fmla="*/ 1861185 w 2617470"/>
              <a:gd name="connsiteY58" fmla="*/ 110490 h 144780"/>
              <a:gd name="connsiteX59" fmla="*/ 1874520 w 2617470"/>
              <a:gd name="connsiteY59" fmla="*/ 106680 h 144780"/>
              <a:gd name="connsiteX60" fmla="*/ 1905000 w 2617470"/>
              <a:gd name="connsiteY60" fmla="*/ 100965 h 144780"/>
              <a:gd name="connsiteX61" fmla="*/ 1916430 w 2617470"/>
              <a:gd name="connsiteY61" fmla="*/ 97155 h 144780"/>
              <a:gd name="connsiteX62" fmla="*/ 1922145 w 2617470"/>
              <a:gd name="connsiteY62" fmla="*/ 95250 h 144780"/>
              <a:gd name="connsiteX63" fmla="*/ 1933575 w 2617470"/>
              <a:gd name="connsiteY63" fmla="*/ 87630 h 144780"/>
              <a:gd name="connsiteX64" fmla="*/ 1948815 w 2617470"/>
              <a:gd name="connsiteY64" fmla="*/ 83820 h 144780"/>
              <a:gd name="connsiteX65" fmla="*/ 1954530 w 2617470"/>
              <a:gd name="connsiteY65" fmla="*/ 80010 h 144780"/>
              <a:gd name="connsiteX66" fmla="*/ 1969770 w 2617470"/>
              <a:gd name="connsiteY66" fmla="*/ 76200 h 144780"/>
              <a:gd name="connsiteX67" fmla="*/ 1985010 w 2617470"/>
              <a:gd name="connsiteY67" fmla="*/ 70485 h 144780"/>
              <a:gd name="connsiteX68" fmla="*/ 2004060 w 2617470"/>
              <a:gd name="connsiteY68" fmla="*/ 62865 h 144780"/>
              <a:gd name="connsiteX69" fmla="*/ 2011680 w 2617470"/>
              <a:gd name="connsiteY69" fmla="*/ 60960 h 144780"/>
              <a:gd name="connsiteX70" fmla="*/ 2017395 w 2617470"/>
              <a:gd name="connsiteY70" fmla="*/ 59055 h 144780"/>
              <a:gd name="connsiteX71" fmla="*/ 2023110 w 2617470"/>
              <a:gd name="connsiteY71" fmla="*/ 53340 h 144780"/>
              <a:gd name="connsiteX72" fmla="*/ 2032635 w 2617470"/>
              <a:gd name="connsiteY72" fmla="*/ 51435 h 144780"/>
              <a:gd name="connsiteX73" fmla="*/ 2038350 w 2617470"/>
              <a:gd name="connsiteY73" fmla="*/ 49530 h 144780"/>
              <a:gd name="connsiteX74" fmla="*/ 2044065 w 2617470"/>
              <a:gd name="connsiteY74" fmla="*/ 45720 h 144780"/>
              <a:gd name="connsiteX75" fmla="*/ 2051685 w 2617470"/>
              <a:gd name="connsiteY75" fmla="*/ 43815 h 144780"/>
              <a:gd name="connsiteX76" fmla="*/ 2070735 w 2617470"/>
              <a:gd name="connsiteY76" fmla="*/ 40005 h 144780"/>
              <a:gd name="connsiteX77" fmla="*/ 2076450 w 2617470"/>
              <a:gd name="connsiteY77" fmla="*/ 38100 h 144780"/>
              <a:gd name="connsiteX78" fmla="*/ 2082165 w 2617470"/>
              <a:gd name="connsiteY78" fmla="*/ 34290 h 144780"/>
              <a:gd name="connsiteX79" fmla="*/ 2093595 w 2617470"/>
              <a:gd name="connsiteY79" fmla="*/ 32385 h 144780"/>
              <a:gd name="connsiteX80" fmla="*/ 2099310 w 2617470"/>
              <a:gd name="connsiteY80" fmla="*/ 30480 h 144780"/>
              <a:gd name="connsiteX81" fmla="*/ 2114550 w 2617470"/>
              <a:gd name="connsiteY81" fmla="*/ 26670 h 144780"/>
              <a:gd name="connsiteX82" fmla="*/ 2125980 w 2617470"/>
              <a:gd name="connsiteY82" fmla="*/ 22860 h 144780"/>
              <a:gd name="connsiteX83" fmla="*/ 2131695 w 2617470"/>
              <a:gd name="connsiteY83" fmla="*/ 19050 h 144780"/>
              <a:gd name="connsiteX84" fmla="*/ 2141220 w 2617470"/>
              <a:gd name="connsiteY84" fmla="*/ 17145 h 144780"/>
              <a:gd name="connsiteX85" fmla="*/ 2146935 w 2617470"/>
              <a:gd name="connsiteY85" fmla="*/ 15240 h 144780"/>
              <a:gd name="connsiteX86" fmla="*/ 2291715 w 2617470"/>
              <a:gd name="connsiteY86" fmla="*/ 19050 h 144780"/>
              <a:gd name="connsiteX87" fmla="*/ 2316480 w 2617470"/>
              <a:gd name="connsiteY87" fmla="*/ 17145 h 144780"/>
              <a:gd name="connsiteX88" fmla="*/ 2329815 w 2617470"/>
              <a:gd name="connsiteY88" fmla="*/ 11430 h 144780"/>
              <a:gd name="connsiteX89" fmla="*/ 2337435 w 2617470"/>
              <a:gd name="connsiteY89" fmla="*/ 9525 h 144780"/>
              <a:gd name="connsiteX90" fmla="*/ 2388870 w 2617470"/>
              <a:gd name="connsiteY90" fmla="*/ 3810 h 144780"/>
              <a:gd name="connsiteX91" fmla="*/ 2400300 w 2617470"/>
              <a:gd name="connsiteY91" fmla="*/ 1905 h 144780"/>
              <a:gd name="connsiteX92" fmla="*/ 2436495 w 2617470"/>
              <a:gd name="connsiteY92" fmla="*/ 0 h 144780"/>
              <a:gd name="connsiteX93" fmla="*/ 2489835 w 2617470"/>
              <a:gd name="connsiteY93" fmla="*/ 3810 h 144780"/>
              <a:gd name="connsiteX94" fmla="*/ 2497455 w 2617470"/>
              <a:gd name="connsiteY94" fmla="*/ 5715 h 144780"/>
              <a:gd name="connsiteX95" fmla="*/ 2508885 w 2617470"/>
              <a:gd name="connsiteY95" fmla="*/ 9525 h 144780"/>
              <a:gd name="connsiteX96" fmla="*/ 2546985 w 2617470"/>
              <a:gd name="connsiteY96" fmla="*/ 5715 h 144780"/>
              <a:gd name="connsiteX97" fmla="*/ 2575560 w 2617470"/>
              <a:gd name="connsiteY97" fmla="*/ 0 h 144780"/>
              <a:gd name="connsiteX98" fmla="*/ 2604135 w 2617470"/>
              <a:gd name="connsiteY98" fmla="*/ 1905 h 144780"/>
              <a:gd name="connsiteX99" fmla="*/ 2617470 w 2617470"/>
              <a:gd name="connsiteY99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861185 w 2617470"/>
              <a:gd name="connsiteY57" fmla="*/ 110490 h 144780"/>
              <a:gd name="connsiteX58" fmla="*/ 1874520 w 2617470"/>
              <a:gd name="connsiteY58" fmla="*/ 106680 h 144780"/>
              <a:gd name="connsiteX59" fmla="*/ 1905000 w 2617470"/>
              <a:gd name="connsiteY59" fmla="*/ 100965 h 144780"/>
              <a:gd name="connsiteX60" fmla="*/ 1916430 w 2617470"/>
              <a:gd name="connsiteY60" fmla="*/ 97155 h 144780"/>
              <a:gd name="connsiteX61" fmla="*/ 1922145 w 2617470"/>
              <a:gd name="connsiteY61" fmla="*/ 95250 h 144780"/>
              <a:gd name="connsiteX62" fmla="*/ 1933575 w 2617470"/>
              <a:gd name="connsiteY62" fmla="*/ 87630 h 144780"/>
              <a:gd name="connsiteX63" fmla="*/ 1948815 w 2617470"/>
              <a:gd name="connsiteY63" fmla="*/ 83820 h 144780"/>
              <a:gd name="connsiteX64" fmla="*/ 1954530 w 2617470"/>
              <a:gd name="connsiteY64" fmla="*/ 80010 h 144780"/>
              <a:gd name="connsiteX65" fmla="*/ 1969770 w 2617470"/>
              <a:gd name="connsiteY65" fmla="*/ 76200 h 144780"/>
              <a:gd name="connsiteX66" fmla="*/ 1985010 w 2617470"/>
              <a:gd name="connsiteY66" fmla="*/ 70485 h 144780"/>
              <a:gd name="connsiteX67" fmla="*/ 2004060 w 2617470"/>
              <a:gd name="connsiteY67" fmla="*/ 62865 h 144780"/>
              <a:gd name="connsiteX68" fmla="*/ 2011680 w 2617470"/>
              <a:gd name="connsiteY68" fmla="*/ 60960 h 144780"/>
              <a:gd name="connsiteX69" fmla="*/ 2017395 w 2617470"/>
              <a:gd name="connsiteY69" fmla="*/ 59055 h 144780"/>
              <a:gd name="connsiteX70" fmla="*/ 2023110 w 2617470"/>
              <a:gd name="connsiteY70" fmla="*/ 53340 h 144780"/>
              <a:gd name="connsiteX71" fmla="*/ 2032635 w 2617470"/>
              <a:gd name="connsiteY71" fmla="*/ 51435 h 144780"/>
              <a:gd name="connsiteX72" fmla="*/ 2038350 w 2617470"/>
              <a:gd name="connsiteY72" fmla="*/ 49530 h 144780"/>
              <a:gd name="connsiteX73" fmla="*/ 2044065 w 2617470"/>
              <a:gd name="connsiteY73" fmla="*/ 45720 h 144780"/>
              <a:gd name="connsiteX74" fmla="*/ 2051685 w 2617470"/>
              <a:gd name="connsiteY74" fmla="*/ 43815 h 144780"/>
              <a:gd name="connsiteX75" fmla="*/ 2070735 w 2617470"/>
              <a:gd name="connsiteY75" fmla="*/ 40005 h 144780"/>
              <a:gd name="connsiteX76" fmla="*/ 2076450 w 2617470"/>
              <a:gd name="connsiteY76" fmla="*/ 38100 h 144780"/>
              <a:gd name="connsiteX77" fmla="*/ 2082165 w 2617470"/>
              <a:gd name="connsiteY77" fmla="*/ 34290 h 144780"/>
              <a:gd name="connsiteX78" fmla="*/ 2093595 w 2617470"/>
              <a:gd name="connsiteY78" fmla="*/ 32385 h 144780"/>
              <a:gd name="connsiteX79" fmla="*/ 2099310 w 2617470"/>
              <a:gd name="connsiteY79" fmla="*/ 30480 h 144780"/>
              <a:gd name="connsiteX80" fmla="*/ 2114550 w 2617470"/>
              <a:gd name="connsiteY80" fmla="*/ 26670 h 144780"/>
              <a:gd name="connsiteX81" fmla="*/ 2125980 w 2617470"/>
              <a:gd name="connsiteY81" fmla="*/ 22860 h 144780"/>
              <a:gd name="connsiteX82" fmla="*/ 2131695 w 2617470"/>
              <a:gd name="connsiteY82" fmla="*/ 19050 h 144780"/>
              <a:gd name="connsiteX83" fmla="*/ 2141220 w 2617470"/>
              <a:gd name="connsiteY83" fmla="*/ 17145 h 144780"/>
              <a:gd name="connsiteX84" fmla="*/ 2146935 w 2617470"/>
              <a:gd name="connsiteY84" fmla="*/ 15240 h 144780"/>
              <a:gd name="connsiteX85" fmla="*/ 2291715 w 2617470"/>
              <a:gd name="connsiteY85" fmla="*/ 19050 h 144780"/>
              <a:gd name="connsiteX86" fmla="*/ 2316480 w 2617470"/>
              <a:gd name="connsiteY86" fmla="*/ 17145 h 144780"/>
              <a:gd name="connsiteX87" fmla="*/ 2329815 w 2617470"/>
              <a:gd name="connsiteY87" fmla="*/ 11430 h 144780"/>
              <a:gd name="connsiteX88" fmla="*/ 2337435 w 2617470"/>
              <a:gd name="connsiteY88" fmla="*/ 9525 h 144780"/>
              <a:gd name="connsiteX89" fmla="*/ 2388870 w 2617470"/>
              <a:gd name="connsiteY89" fmla="*/ 3810 h 144780"/>
              <a:gd name="connsiteX90" fmla="*/ 2400300 w 2617470"/>
              <a:gd name="connsiteY90" fmla="*/ 1905 h 144780"/>
              <a:gd name="connsiteX91" fmla="*/ 2436495 w 2617470"/>
              <a:gd name="connsiteY91" fmla="*/ 0 h 144780"/>
              <a:gd name="connsiteX92" fmla="*/ 2489835 w 2617470"/>
              <a:gd name="connsiteY92" fmla="*/ 3810 h 144780"/>
              <a:gd name="connsiteX93" fmla="*/ 2497455 w 2617470"/>
              <a:gd name="connsiteY93" fmla="*/ 5715 h 144780"/>
              <a:gd name="connsiteX94" fmla="*/ 2508885 w 2617470"/>
              <a:gd name="connsiteY94" fmla="*/ 9525 h 144780"/>
              <a:gd name="connsiteX95" fmla="*/ 2546985 w 2617470"/>
              <a:gd name="connsiteY95" fmla="*/ 5715 h 144780"/>
              <a:gd name="connsiteX96" fmla="*/ 2575560 w 2617470"/>
              <a:gd name="connsiteY96" fmla="*/ 0 h 144780"/>
              <a:gd name="connsiteX97" fmla="*/ 2604135 w 2617470"/>
              <a:gd name="connsiteY97" fmla="*/ 1905 h 144780"/>
              <a:gd name="connsiteX98" fmla="*/ 2617470 w 2617470"/>
              <a:gd name="connsiteY98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861185 w 2617470"/>
              <a:gd name="connsiteY57" fmla="*/ 110490 h 144780"/>
              <a:gd name="connsiteX58" fmla="*/ 1905000 w 2617470"/>
              <a:gd name="connsiteY58" fmla="*/ 100965 h 144780"/>
              <a:gd name="connsiteX59" fmla="*/ 1916430 w 2617470"/>
              <a:gd name="connsiteY59" fmla="*/ 97155 h 144780"/>
              <a:gd name="connsiteX60" fmla="*/ 1922145 w 2617470"/>
              <a:gd name="connsiteY60" fmla="*/ 95250 h 144780"/>
              <a:gd name="connsiteX61" fmla="*/ 1933575 w 2617470"/>
              <a:gd name="connsiteY61" fmla="*/ 87630 h 144780"/>
              <a:gd name="connsiteX62" fmla="*/ 1948815 w 2617470"/>
              <a:gd name="connsiteY62" fmla="*/ 83820 h 144780"/>
              <a:gd name="connsiteX63" fmla="*/ 1954530 w 2617470"/>
              <a:gd name="connsiteY63" fmla="*/ 80010 h 144780"/>
              <a:gd name="connsiteX64" fmla="*/ 1969770 w 2617470"/>
              <a:gd name="connsiteY64" fmla="*/ 76200 h 144780"/>
              <a:gd name="connsiteX65" fmla="*/ 1985010 w 2617470"/>
              <a:gd name="connsiteY65" fmla="*/ 70485 h 144780"/>
              <a:gd name="connsiteX66" fmla="*/ 2004060 w 2617470"/>
              <a:gd name="connsiteY66" fmla="*/ 62865 h 144780"/>
              <a:gd name="connsiteX67" fmla="*/ 2011680 w 2617470"/>
              <a:gd name="connsiteY67" fmla="*/ 60960 h 144780"/>
              <a:gd name="connsiteX68" fmla="*/ 2017395 w 2617470"/>
              <a:gd name="connsiteY68" fmla="*/ 59055 h 144780"/>
              <a:gd name="connsiteX69" fmla="*/ 2023110 w 2617470"/>
              <a:gd name="connsiteY69" fmla="*/ 53340 h 144780"/>
              <a:gd name="connsiteX70" fmla="*/ 2032635 w 2617470"/>
              <a:gd name="connsiteY70" fmla="*/ 51435 h 144780"/>
              <a:gd name="connsiteX71" fmla="*/ 2038350 w 2617470"/>
              <a:gd name="connsiteY71" fmla="*/ 49530 h 144780"/>
              <a:gd name="connsiteX72" fmla="*/ 2044065 w 2617470"/>
              <a:gd name="connsiteY72" fmla="*/ 45720 h 144780"/>
              <a:gd name="connsiteX73" fmla="*/ 2051685 w 2617470"/>
              <a:gd name="connsiteY73" fmla="*/ 43815 h 144780"/>
              <a:gd name="connsiteX74" fmla="*/ 2070735 w 2617470"/>
              <a:gd name="connsiteY74" fmla="*/ 40005 h 144780"/>
              <a:gd name="connsiteX75" fmla="*/ 2076450 w 2617470"/>
              <a:gd name="connsiteY75" fmla="*/ 38100 h 144780"/>
              <a:gd name="connsiteX76" fmla="*/ 2082165 w 2617470"/>
              <a:gd name="connsiteY76" fmla="*/ 34290 h 144780"/>
              <a:gd name="connsiteX77" fmla="*/ 2093595 w 2617470"/>
              <a:gd name="connsiteY77" fmla="*/ 32385 h 144780"/>
              <a:gd name="connsiteX78" fmla="*/ 2099310 w 2617470"/>
              <a:gd name="connsiteY78" fmla="*/ 30480 h 144780"/>
              <a:gd name="connsiteX79" fmla="*/ 2114550 w 2617470"/>
              <a:gd name="connsiteY79" fmla="*/ 26670 h 144780"/>
              <a:gd name="connsiteX80" fmla="*/ 2125980 w 2617470"/>
              <a:gd name="connsiteY80" fmla="*/ 22860 h 144780"/>
              <a:gd name="connsiteX81" fmla="*/ 2131695 w 2617470"/>
              <a:gd name="connsiteY81" fmla="*/ 19050 h 144780"/>
              <a:gd name="connsiteX82" fmla="*/ 2141220 w 2617470"/>
              <a:gd name="connsiteY82" fmla="*/ 17145 h 144780"/>
              <a:gd name="connsiteX83" fmla="*/ 2146935 w 2617470"/>
              <a:gd name="connsiteY83" fmla="*/ 15240 h 144780"/>
              <a:gd name="connsiteX84" fmla="*/ 2291715 w 2617470"/>
              <a:gd name="connsiteY84" fmla="*/ 19050 h 144780"/>
              <a:gd name="connsiteX85" fmla="*/ 2316480 w 2617470"/>
              <a:gd name="connsiteY85" fmla="*/ 17145 h 144780"/>
              <a:gd name="connsiteX86" fmla="*/ 2329815 w 2617470"/>
              <a:gd name="connsiteY86" fmla="*/ 11430 h 144780"/>
              <a:gd name="connsiteX87" fmla="*/ 2337435 w 2617470"/>
              <a:gd name="connsiteY87" fmla="*/ 9525 h 144780"/>
              <a:gd name="connsiteX88" fmla="*/ 2388870 w 2617470"/>
              <a:gd name="connsiteY88" fmla="*/ 3810 h 144780"/>
              <a:gd name="connsiteX89" fmla="*/ 2400300 w 2617470"/>
              <a:gd name="connsiteY89" fmla="*/ 1905 h 144780"/>
              <a:gd name="connsiteX90" fmla="*/ 2436495 w 2617470"/>
              <a:gd name="connsiteY90" fmla="*/ 0 h 144780"/>
              <a:gd name="connsiteX91" fmla="*/ 2489835 w 2617470"/>
              <a:gd name="connsiteY91" fmla="*/ 3810 h 144780"/>
              <a:gd name="connsiteX92" fmla="*/ 2497455 w 2617470"/>
              <a:gd name="connsiteY92" fmla="*/ 5715 h 144780"/>
              <a:gd name="connsiteX93" fmla="*/ 2508885 w 2617470"/>
              <a:gd name="connsiteY93" fmla="*/ 9525 h 144780"/>
              <a:gd name="connsiteX94" fmla="*/ 2546985 w 2617470"/>
              <a:gd name="connsiteY94" fmla="*/ 5715 h 144780"/>
              <a:gd name="connsiteX95" fmla="*/ 2575560 w 2617470"/>
              <a:gd name="connsiteY95" fmla="*/ 0 h 144780"/>
              <a:gd name="connsiteX96" fmla="*/ 2604135 w 2617470"/>
              <a:gd name="connsiteY96" fmla="*/ 1905 h 144780"/>
              <a:gd name="connsiteX97" fmla="*/ 2617470 w 2617470"/>
              <a:gd name="connsiteY97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905000 w 2617470"/>
              <a:gd name="connsiteY57" fmla="*/ 100965 h 144780"/>
              <a:gd name="connsiteX58" fmla="*/ 1916430 w 2617470"/>
              <a:gd name="connsiteY58" fmla="*/ 97155 h 144780"/>
              <a:gd name="connsiteX59" fmla="*/ 1922145 w 2617470"/>
              <a:gd name="connsiteY59" fmla="*/ 95250 h 144780"/>
              <a:gd name="connsiteX60" fmla="*/ 1933575 w 2617470"/>
              <a:gd name="connsiteY60" fmla="*/ 87630 h 144780"/>
              <a:gd name="connsiteX61" fmla="*/ 1948815 w 2617470"/>
              <a:gd name="connsiteY61" fmla="*/ 83820 h 144780"/>
              <a:gd name="connsiteX62" fmla="*/ 1954530 w 2617470"/>
              <a:gd name="connsiteY62" fmla="*/ 80010 h 144780"/>
              <a:gd name="connsiteX63" fmla="*/ 1969770 w 2617470"/>
              <a:gd name="connsiteY63" fmla="*/ 76200 h 144780"/>
              <a:gd name="connsiteX64" fmla="*/ 1985010 w 2617470"/>
              <a:gd name="connsiteY64" fmla="*/ 70485 h 144780"/>
              <a:gd name="connsiteX65" fmla="*/ 2004060 w 2617470"/>
              <a:gd name="connsiteY65" fmla="*/ 62865 h 144780"/>
              <a:gd name="connsiteX66" fmla="*/ 2011680 w 2617470"/>
              <a:gd name="connsiteY66" fmla="*/ 60960 h 144780"/>
              <a:gd name="connsiteX67" fmla="*/ 2017395 w 2617470"/>
              <a:gd name="connsiteY67" fmla="*/ 59055 h 144780"/>
              <a:gd name="connsiteX68" fmla="*/ 2023110 w 2617470"/>
              <a:gd name="connsiteY68" fmla="*/ 53340 h 144780"/>
              <a:gd name="connsiteX69" fmla="*/ 2032635 w 2617470"/>
              <a:gd name="connsiteY69" fmla="*/ 51435 h 144780"/>
              <a:gd name="connsiteX70" fmla="*/ 2038350 w 2617470"/>
              <a:gd name="connsiteY70" fmla="*/ 49530 h 144780"/>
              <a:gd name="connsiteX71" fmla="*/ 2044065 w 2617470"/>
              <a:gd name="connsiteY71" fmla="*/ 45720 h 144780"/>
              <a:gd name="connsiteX72" fmla="*/ 2051685 w 2617470"/>
              <a:gd name="connsiteY72" fmla="*/ 43815 h 144780"/>
              <a:gd name="connsiteX73" fmla="*/ 2070735 w 2617470"/>
              <a:gd name="connsiteY73" fmla="*/ 40005 h 144780"/>
              <a:gd name="connsiteX74" fmla="*/ 2076450 w 2617470"/>
              <a:gd name="connsiteY74" fmla="*/ 38100 h 144780"/>
              <a:gd name="connsiteX75" fmla="*/ 2082165 w 2617470"/>
              <a:gd name="connsiteY75" fmla="*/ 34290 h 144780"/>
              <a:gd name="connsiteX76" fmla="*/ 2093595 w 2617470"/>
              <a:gd name="connsiteY76" fmla="*/ 32385 h 144780"/>
              <a:gd name="connsiteX77" fmla="*/ 2099310 w 2617470"/>
              <a:gd name="connsiteY77" fmla="*/ 30480 h 144780"/>
              <a:gd name="connsiteX78" fmla="*/ 2114550 w 2617470"/>
              <a:gd name="connsiteY78" fmla="*/ 26670 h 144780"/>
              <a:gd name="connsiteX79" fmla="*/ 2125980 w 2617470"/>
              <a:gd name="connsiteY79" fmla="*/ 22860 h 144780"/>
              <a:gd name="connsiteX80" fmla="*/ 2131695 w 2617470"/>
              <a:gd name="connsiteY80" fmla="*/ 19050 h 144780"/>
              <a:gd name="connsiteX81" fmla="*/ 2141220 w 2617470"/>
              <a:gd name="connsiteY81" fmla="*/ 17145 h 144780"/>
              <a:gd name="connsiteX82" fmla="*/ 2146935 w 2617470"/>
              <a:gd name="connsiteY82" fmla="*/ 15240 h 144780"/>
              <a:gd name="connsiteX83" fmla="*/ 2291715 w 2617470"/>
              <a:gd name="connsiteY83" fmla="*/ 19050 h 144780"/>
              <a:gd name="connsiteX84" fmla="*/ 2316480 w 2617470"/>
              <a:gd name="connsiteY84" fmla="*/ 17145 h 144780"/>
              <a:gd name="connsiteX85" fmla="*/ 2329815 w 2617470"/>
              <a:gd name="connsiteY85" fmla="*/ 11430 h 144780"/>
              <a:gd name="connsiteX86" fmla="*/ 2337435 w 2617470"/>
              <a:gd name="connsiteY86" fmla="*/ 9525 h 144780"/>
              <a:gd name="connsiteX87" fmla="*/ 2388870 w 2617470"/>
              <a:gd name="connsiteY87" fmla="*/ 3810 h 144780"/>
              <a:gd name="connsiteX88" fmla="*/ 2400300 w 2617470"/>
              <a:gd name="connsiteY88" fmla="*/ 1905 h 144780"/>
              <a:gd name="connsiteX89" fmla="*/ 2436495 w 2617470"/>
              <a:gd name="connsiteY89" fmla="*/ 0 h 144780"/>
              <a:gd name="connsiteX90" fmla="*/ 2489835 w 2617470"/>
              <a:gd name="connsiteY90" fmla="*/ 3810 h 144780"/>
              <a:gd name="connsiteX91" fmla="*/ 2497455 w 2617470"/>
              <a:gd name="connsiteY91" fmla="*/ 5715 h 144780"/>
              <a:gd name="connsiteX92" fmla="*/ 2508885 w 2617470"/>
              <a:gd name="connsiteY92" fmla="*/ 9525 h 144780"/>
              <a:gd name="connsiteX93" fmla="*/ 2546985 w 2617470"/>
              <a:gd name="connsiteY93" fmla="*/ 5715 h 144780"/>
              <a:gd name="connsiteX94" fmla="*/ 2575560 w 2617470"/>
              <a:gd name="connsiteY94" fmla="*/ 0 h 144780"/>
              <a:gd name="connsiteX95" fmla="*/ 2604135 w 2617470"/>
              <a:gd name="connsiteY95" fmla="*/ 1905 h 144780"/>
              <a:gd name="connsiteX96" fmla="*/ 2617470 w 2617470"/>
              <a:gd name="connsiteY96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905000 w 2617470"/>
              <a:gd name="connsiteY56" fmla="*/ 100965 h 144780"/>
              <a:gd name="connsiteX57" fmla="*/ 1916430 w 2617470"/>
              <a:gd name="connsiteY57" fmla="*/ 97155 h 144780"/>
              <a:gd name="connsiteX58" fmla="*/ 1922145 w 2617470"/>
              <a:gd name="connsiteY58" fmla="*/ 95250 h 144780"/>
              <a:gd name="connsiteX59" fmla="*/ 1933575 w 2617470"/>
              <a:gd name="connsiteY59" fmla="*/ 87630 h 144780"/>
              <a:gd name="connsiteX60" fmla="*/ 1948815 w 2617470"/>
              <a:gd name="connsiteY60" fmla="*/ 83820 h 144780"/>
              <a:gd name="connsiteX61" fmla="*/ 1954530 w 2617470"/>
              <a:gd name="connsiteY61" fmla="*/ 80010 h 144780"/>
              <a:gd name="connsiteX62" fmla="*/ 1969770 w 2617470"/>
              <a:gd name="connsiteY62" fmla="*/ 76200 h 144780"/>
              <a:gd name="connsiteX63" fmla="*/ 1985010 w 2617470"/>
              <a:gd name="connsiteY63" fmla="*/ 70485 h 144780"/>
              <a:gd name="connsiteX64" fmla="*/ 2004060 w 2617470"/>
              <a:gd name="connsiteY64" fmla="*/ 62865 h 144780"/>
              <a:gd name="connsiteX65" fmla="*/ 2011680 w 2617470"/>
              <a:gd name="connsiteY65" fmla="*/ 60960 h 144780"/>
              <a:gd name="connsiteX66" fmla="*/ 2017395 w 2617470"/>
              <a:gd name="connsiteY66" fmla="*/ 59055 h 144780"/>
              <a:gd name="connsiteX67" fmla="*/ 2023110 w 2617470"/>
              <a:gd name="connsiteY67" fmla="*/ 53340 h 144780"/>
              <a:gd name="connsiteX68" fmla="*/ 2032635 w 2617470"/>
              <a:gd name="connsiteY68" fmla="*/ 51435 h 144780"/>
              <a:gd name="connsiteX69" fmla="*/ 2038350 w 2617470"/>
              <a:gd name="connsiteY69" fmla="*/ 49530 h 144780"/>
              <a:gd name="connsiteX70" fmla="*/ 2044065 w 2617470"/>
              <a:gd name="connsiteY70" fmla="*/ 45720 h 144780"/>
              <a:gd name="connsiteX71" fmla="*/ 2051685 w 2617470"/>
              <a:gd name="connsiteY71" fmla="*/ 43815 h 144780"/>
              <a:gd name="connsiteX72" fmla="*/ 2070735 w 2617470"/>
              <a:gd name="connsiteY72" fmla="*/ 40005 h 144780"/>
              <a:gd name="connsiteX73" fmla="*/ 2076450 w 2617470"/>
              <a:gd name="connsiteY73" fmla="*/ 38100 h 144780"/>
              <a:gd name="connsiteX74" fmla="*/ 2082165 w 2617470"/>
              <a:gd name="connsiteY74" fmla="*/ 34290 h 144780"/>
              <a:gd name="connsiteX75" fmla="*/ 2093595 w 2617470"/>
              <a:gd name="connsiteY75" fmla="*/ 32385 h 144780"/>
              <a:gd name="connsiteX76" fmla="*/ 2099310 w 2617470"/>
              <a:gd name="connsiteY76" fmla="*/ 30480 h 144780"/>
              <a:gd name="connsiteX77" fmla="*/ 2114550 w 2617470"/>
              <a:gd name="connsiteY77" fmla="*/ 26670 h 144780"/>
              <a:gd name="connsiteX78" fmla="*/ 2125980 w 2617470"/>
              <a:gd name="connsiteY78" fmla="*/ 22860 h 144780"/>
              <a:gd name="connsiteX79" fmla="*/ 2131695 w 2617470"/>
              <a:gd name="connsiteY79" fmla="*/ 19050 h 144780"/>
              <a:gd name="connsiteX80" fmla="*/ 2141220 w 2617470"/>
              <a:gd name="connsiteY80" fmla="*/ 17145 h 144780"/>
              <a:gd name="connsiteX81" fmla="*/ 2146935 w 2617470"/>
              <a:gd name="connsiteY81" fmla="*/ 15240 h 144780"/>
              <a:gd name="connsiteX82" fmla="*/ 2291715 w 2617470"/>
              <a:gd name="connsiteY82" fmla="*/ 19050 h 144780"/>
              <a:gd name="connsiteX83" fmla="*/ 2316480 w 2617470"/>
              <a:gd name="connsiteY83" fmla="*/ 17145 h 144780"/>
              <a:gd name="connsiteX84" fmla="*/ 2329815 w 2617470"/>
              <a:gd name="connsiteY84" fmla="*/ 11430 h 144780"/>
              <a:gd name="connsiteX85" fmla="*/ 2337435 w 2617470"/>
              <a:gd name="connsiteY85" fmla="*/ 9525 h 144780"/>
              <a:gd name="connsiteX86" fmla="*/ 2388870 w 2617470"/>
              <a:gd name="connsiteY86" fmla="*/ 3810 h 144780"/>
              <a:gd name="connsiteX87" fmla="*/ 2400300 w 2617470"/>
              <a:gd name="connsiteY87" fmla="*/ 1905 h 144780"/>
              <a:gd name="connsiteX88" fmla="*/ 2436495 w 2617470"/>
              <a:gd name="connsiteY88" fmla="*/ 0 h 144780"/>
              <a:gd name="connsiteX89" fmla="*/ 2489835 w 2617470"/>
              <a:gd name="connsiteY89" fmla="*/ 3810 h 144780"/>
              <a:gd name="connsiteX90" fmla="*/ 2497455 w 2617470"/>
              <a:gd name="connsiteY90" fmla="*/ 5715 h 144780"/>
              <a:gd name="connsiteX91" fmla="*/ 2508885 w 2617470"/>
              <a:gd name="connsiteY91" fmla="*/ 9525 h 144780"/>
              <a:gd name="connsiteX92" fmla="*/ 2546985 w 2617470"/>
              <a:gd name="connsiteY92" fmla="*/ 5715 h 144780"/>
              <a:gd name="connsiteX93" fmla="*/ 2575560 w 2617470"/>
              <a:gd name="connsiteY93" fmla="*/ 0 h 144780"/>
              <a:gd name="connsiteX94" fmla="*/ 2604135 w 2617470"/>
              <a:gd name="connsiteY94" fmla="*/ 1905 h 144780"/>
              <a:gd name="connsiteX95" fmla="*/ 2617470 w 2617470"/>
              <a:gd name="connsiteY95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905000 w 2617470"/>
              <a:gd name="connsiteY55" fmla="*/ 100965 h 144780"/>
              <a:gd name="connsiteX56" fmla="*/ 1916430 w 2617470"/>
              <a:gd name="connsiteY56" fmla="*/ 97155 h 144780"/>
              <a:gd name="connsiteX57" fmla="*/ 1922145 w 2617470"/>
              <a:gd name="connsiteY57" fmla="*/ 95250 h 144780"/>
              <a:gd name="connsiteX58" fmla="*/ 1933575 w 2617470"/>
              <a:gd name="connsiteY58" fmla="*/ 87630 h 144780"/>
              <a:gd name="connsiteX59" fmla="*/ 1948815 w 2617470"/>
              <a:gd name="connsiteY59" fmla="*/ 83820 h 144780"/>
              <a:gd name="connsiteX60" fmla="*/ 1954530 w 2617470"/>
              <a:gd name="connsiteY60" fmla="*/ 80010 h 144780"/>
              <a:gd name="connsiteX61" fmla="*/ 1969770 w 2617470"/>
              <a:gd name="connsiteY61" fmla="*/ 76200 h 144780"/>
              <a:gd name="connsiteX62" fmla="*/ 1985010 w 2617470"/>
              <a:gd name="connsiteY62" fmla="*/ 70485 h 144780"/>
              <a:gd name="connsiteX63" fmla="*/ 2004060 w 2617470"/>
              <a:gd name="connsiteY63" fmla="*/ 62865 h 144780"/>
              <a:gd name="connsiteX64" fmla="*/ 2011680 w 2617470"/>
              <a:gd name="connsiteY64" fmla="*/ 60960 h 144780"/>
              <a:gd name="connsiteX65" fmla="*/ 2017395 w 2617470"/>
              <a:gd name="connsiteY65" fmla="*/ 59055 h 144780"/>
              <a:gd name="connsiteX66" fmla="*/ 2023110 w 2617470"/>
              <a:gd name="connsiteY66" fmla="*/ 53340 h 144780"/>
              <a:gd name="connsiteX67" fmla="*/ 2032635 w 2617470"/>
              <a:gd name="connsiteY67" fmla="*/ 51435 h 144780"/>
              <a:gd name="connsiteX68" fmla="*/ 2038350 w 2617470"/>
              <a:gd name="connsiteY68" fmla="*/ 49530 h 144780"/>
              <a:gd name="connsiteX69" fmla="*/ 2044065 w 2617470"/>
              <a:gd name="connsiteY69" fmla="*/ 45720 h 144780"/>
              <a:gd name="connsiteX70" fmla="*/ 2051685 w 2617470"/>
              <a:gd name="connsiteY70" fmla="*/ 43815 h 144780"/>
              <a:gd name="connsiteX71" fmla="*/ 2070735 w 2617470"/>
              <a:gd name="connsiteY71" fmla="*/ 40005 h 144780"/>
              <a:gd name="connsiteX72" fmla="*/ 2076450 w 2617470"/>
              <a:gd name="connsiteY72" fmla="*/ 38100 h 144780"/>
              <a:gd name="connsiteX73" fmla="*/ 2082165 w 2617470"/>
              <a:gd name="connsiteY73" fmla="*/ 34290 h 144780"/>
              <a:gd name="connsiteX74" fmla="*/ 2093595 w 2617470"/>
              <a:gd name="connsiteY74" fmla="*/ 32385 h 144780"/>
              <a:gd name="connsiteX75" fmla="*/ 2099310 w 2617470"/>
              <a:gd name="connsiteY75" fmla="*/ 30480 h 144780"/>
              <a:gd name="connsiteX76" fmla="*/ 2114550 w 2617470"/>
              <a:gd name="connsiteY76" fmla="*/ 26670 h 144780"/>
              <a:gd name="connsiteX77" fmla="*/ 2125980 w 2617470"/>
              <a:gd name="connsiteY77" fmla="*/ 22860 h 144780"/>
              <a:gd name="connsiteX78" fmla="*/ 2131695 w 2617470"/>
              <a:gd name="connsiteY78" fmla="*/ 19050 h 144780"/>
              <a:gd name="connsiteX79" fmla="*/ 2141220 w 2617470"/>
              <a:gd name="connsiteY79" fmla="*/ 17145 h 144780"/>
              <a:gd name="connsiteX80" fmla="*/ 2146935 w 2617470"/>
              <a:gd name="connsiteY80" fmla="*/ 15240 h 144780"/>
              <a:gd name="connsiteX81" fmla="*/ 2291715 w 2617470"/>
              <a:gd name="connsiteY81" fmla="*/ 19050 h 144780"/>
              <a:gd name="connsiteX82" fmla="*/ 2316480 w 2617470"/>
              <a:gd name="connsiteY82" fmla="*/ 17145 h 144780"/>
              <a:gd name="connsiteX83" fmla="*/ 2329815 w 2617470"/>
              <a:gd name="connsiteY83" fmla="*/ 11430 h 144780"/>
              <a:gd name="connsiteX84" fmla="*/ 2337435 w 2617470"/>
              <a:gd name="connsiteY84" fmla="*/ 9525 h 144780"/>
              <a:gd name="connsiteX85" fmla="*/ 2388870 w 2617470"/>
              <a:gd name="connsiteY85" fmla="*/ 3810 h 144780"/>
              <a:gd name="connsiteX86" fmla="*/ 2400300 w 2617470"/>
              <a:gd name="connsiteY86" fmla="*/ 1905 h 144780"/>
              <a:gd name="connsiteX87" fmla="*/ 2436495 w 2617470"/>
              <a:gd name="connsiteY87" fmla="*/ 0 h 144780"/>
              <a:gd name="connsiteX88" fmla="*/ 2489835 w 2617470"/>
              <a:gd name="connsiteY88" fmla="*/ 3810 h 144780"/>
              <a:gd name="connsiteX89" fmla="*/ 2497455 w 2617470"/>
              <a:gd name="connsiteY89" fmla="*/ 5715 h 144780"/>
              <a:gd name="connsiteX90" fmla="*/ 2508885 w 2617470"/>
              <a:gd name="connsiteY90" fmla="*/ 9525 h 144780"/>
              <a:gd name="connsiteX91" fmla="*/ 2546985 w 2617470"/>
              <a:gd name="connsiteY91" fmla="*/ 5715 h 144780"/>
              <a:gd name="connsiteX92" fmla="*/ 2575560 w 2617470"/>
              <a:gd name="connsiteY92" fmla="*/ 0 h 144780"/>
              <a:gd name="connsiteX93" fmla="*/ 2604135 w 2617470"/>
              <a:gd name="connsiteY93" fmla="*/ 1905 h 144780"/>
              <a:gd name="connsiteX94" fmla="*/ 2617470 w 2617470"/>
              <a:gd name="connsiteY94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905000 w 2617470"/>
              <a:gd name="connsiteY54" fmla="*/ 100965 h 144780"/>
              <a:gd name="connsiteX55" fmla="*/ 1916430 w 2617470"/>
              <a:gd name="connsiteY55" fmla="*/ 97155 h 144780"/>
              <a:gd name="connsiteX56" fmla="*/ 1922145 w 2617470"/>
              <a:gd name="connsiteY56" fmla="*/ 95250 h 144780"/>
              <a:gd name="connsiteX57" fmla="*/ 1933575 w 2617470"/>
              <a:gd name="connsiteY57" fmla="*/ 87630 h 144780"/>
              <a:gd name="connsiteX58" fmla="*/ 1948815 w 2617470"/>
              <a:gd name="connsiteY58" fmla="*/ 83820 h 144780"/>
              <a:gd name="connsiteX59" fmla="*/ 1954530 w 2617470"/>
              <a:gd name="connsiteY59" fmla="*/ 80010 h 144780"/>
              <a:gd name="connsiteX60" fmla="*/ 1969770 w 2617470"/>
              <a:gd name="connsiteY60" fmla="*/ 76200 h 144780"/>
              <a:gd name="connsiteX61" fmla="*/ 1985010 w 2617470"/>
              <a:gd name="connsiteY61" fmla="*/ 70485 h 144780"/>
              <a:gd name="connsiteX62" fmla="*/ 2004060 w 2617470"/>
              <a:gd name="connsiteY62" fmla="*/ 62865 h 144780"/>
              <a:gd name="connsiteX63" fmla="*/ 2011680 w 2617470"/>
              <a:gd name="connsiteY63" fmla="*/ 60960 h 144780"/>
              <a:gd name="connsiteX64" fmla="*/ 2017395 w 2617470"/>
              <a:gd name="connsiteY64" fmla="*/ 59055 h 144780"/>
              <a:gd name="connsiteX65" fmla="*/ 2023110 w 2617470"/>
              <a:gd name="connsiteY65" fmla="*/ 53340 h 144780"/>
              <a:gd name="connsiteX66" fmla="*/ 2032635 w 2617470"/>
              <a:gd name="connsiteY66" fmla="*/ 51435 h 144780"/>
              <a:gd name="connsiteX67" fmla="*/ 2038350 w 2617470"/>
              <a:gd name="connsiteY67" fmla="*/ 49530 h 144780"/>
              <a:gd name="connsiteX68" fmla="*/ 2044065 w 2617470"/>
              <a:gd name="connsiteY68" fmla="*/ 45720 h 144780"/>
              <a:gd name="connsiteX69" fmla="*/ 2051685 w 2617470"/>
              <a:gd name="connsiteY69" fmla="*/ 43815 h 144780"/>
              <a:gd name="connsiteX70" fmla="*/ 2070735 w 2617470"/>
              <a:gd name="connsiteY70" fmla="*/ 40005 h 144780"/>
              <a:gd name="connsiteX71" fmla="*/ 2076450 w 2617470"/>
              <a:gd name="connsiteY71" fmla="*/ 38100 h 144780"/>
              <a:gd name="connsiteX72" fmla="*/ 2082165 w 2617470"/>
              <a:gd name="connsiteY72" fmla="*/ 34290 h 144780"/>
              <a:gd name="connsiteX73" fmla="*/ 2093595 w 2617470"/>
              <a:gd name="connsiteY73" fmla="*/ 32385 h 144780"/>
              <a:gd name="connsiteX74" fmla="*/ 2099310 w 2617470"/>
              <a:gd name="connsiteY74" fmla="*/ 30480 h 144780"/>
              <a:gd name="connsiteX75" fmla="*/ 2114550 w 2617470"/>
              <a:gd name="connsiteY75" fmla="*/ 26670 h 144780"/>
              <a:gd name="connsiteX76" fmla="*/ 2125980 w 2617470"/>
              <a:gd name="connsiteY76" fmla="*/ 22860 h 144780"/>
              <a:gd name="connsiteX77" fmla="*/ 2131695 w 2617470"/>
              <a:gd name="connsiteY77" fmla="*/ 19050 h 144780"/>
              <a:gd name="connsiteX78" fmla="*/ 2141220 w 2617470"/>
              <a:gd name="connsiteY78" fmla="*/ 17145 h 144780"/>
              <a:gd name="connsiteX79" fmla="*/ 2146935 w 2617470"/>
              <a:gd name="connsiteY79" fmla="*/ 15240 h 144780"/>
              <a:gd name="connsiteX80" fmla="*/ 2291715 w 2617470"/>
              <a:gd name="connsiteY80" fmla="*/ 19050 h 144780"/>
              <a:gd name="connsiteX81" fmla="*/ 2316480 w 2617470"/>
              <a:gd name="connsiteY81" fmla="*/ 17145 h 144780"/>
              <a:gd name="connsiteX82" fmla="*/ 2329815 w 2617470"/>
              <a:gd name="connsiteY82" fmla="*/ 11430 h 144780"/>
              <a:gd name="connsiteX83" fmla="*/ 2337435 w 2617470"/>
              <a:gd name="connsiteY83" fmla="*/ 9525 h 144780"/>
              <a:gd name="connsiteX84" fmla="*/ 2388870 w 2617470"/>
              <a:gd name="connsiteY84" fmla="*/ 3810 h 144780"/>
              <a:gd name="connsiteX85" fmla="*/ 2400300 w 2617470"/>
              <a:gd name="connsiteY85" fmla="*/ 1905 h 144780"/>
              <a:gd name="connsiteX86" fmla="*/ 2436495 w 2617470"/>
              <a:gd name="connsiteY86" fmla="*/ 0 h 144780"/>
              <a:gd name="connsiteX87" fmla="*/ 2489835 w 2617470"/>
              <a:gd name="connsiteY87" fmla="*/ 3810 h 144780"/>
              <a:gd name="connsiteX88" fmla="*/ 2497455 w 2617470"/>
              <a:gd name="connsiteY88" fmla="*/ 5715 h 144780"/>
              <a:gd name="connsiteX89" fmla="*/ 2508885 w 2617470"/>
              <a:gd name="connsiteY89" fmla="*/ 9525 h 144780"/>
              <a:gd name="connsiteX90" fmla="*/ 2546985 w 2617470"/>
              <a:gd name="connsiteY90" fmla="*/ 5715 h 144780"/>
              <a:gd name="connsiteX91" fmla="*/ 2575560 w 2617470"/>
              <a:gd name="connsiteY91" fmla="*/ 0 h 144780"/>
              <a:gd name="connsiteX92" fmla="*/ 2604135 w 2617470"/>
              <a:gd name="connsiteY92" fmla="*/ 1905 h 144780"/>
              <a:gd name="connsiteX93" fmla="*/ 2617470 w 2617470"/>
              <a:gd name="connsiteY93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905000 w 2617470"/>
              <a:gd name="connsiteY53" fmla="*/ 100965 h 144780"/>
              <a:gd name="connsiteX54" fmla="*/ 1916430 w 2617470"/>
              <a:gd name="connsiteY54" fmla="*/ 97155 h 144780"/>
              <a:gd name="connsiteX55" fmla="*/ 1922145 w 2617470"/>
              <a:gd name="connsiteY55" fmla="*/ 95250 h 144780"/>
              <a:gd name="connsiteX56" fmla="*/ 1933575 w 2617470"/>
              <a:gd name="connsiteY56" fmla="*/ 87630 h 144780"/>
              <a:gd name="connsiteX57" fmla="*/ 1948815 w 2617470"/>
              <a:gd name="connsiteY57" fmla="*/ 83820 h 144780"/>
              <a:gd name="connsiteX58" fmla="*/ 1954530 w 2617470"/>
              <a:gd name="connsiteY58" fmla="*/ 80010 h 144780"/>
              <a:gd name="connsiteX59" fmla="*/ 1969770 w 2617470"/>
              <a:gd name="connsiteY59" fmla="*/ 76200 h 144780"/>
              <a:gd name="connsiteX60" fmla="*/ 1985010 w 2617470"/>
              <a:gd name="connsiteY60" fmla="*/ 70485 h 144780"/>
              <a:gd name="connsiteX61" fmla="*/ 2004060 w 2617470"/>
              <a:gd name="connsiteY61" fmla="*/ 62865 h 144780"/>
              <a:gd name="connsiteX62" fmla="*/ 2011680 w 2617470"/>
              <a:gd name="connsiteY62" fmla="*/ 60960 h 144780"/>
              <a:gd name="connsiteX63" fmla="*/ 2017395 w 2617470"/>
              <a:gd name="connsiteY63" fmla="*/ 59055 h 144780"/>
              <a:gd name="connsiteX64" fmla="*/ 2023110 w 2617470"/>
              <a:gd name="connsiteY64" fmla="*/ 53340 h 144780"/>
              <a:gd name="connsiteX65" fmla="*/ 2032635 w 2617470"/>
              <a:gd name="connsiteY65" fmla="*/ 51435 h 144780"/>
              <a:gd name="connsiteX66" fmla="*/ 2038350 w 2617470"/>
              <a:gd name="connsiteY66" fmla="*/ 49530 h 144780"/>
              <a:gd name="connsiteX67" fmla="*/ 2044065 w 2617470"/>
              <a:gd name="connsiteY67" fmla="*/ 45720 h 144780"/>
              <a:gd name="connsiteX68" fmla="*/ 2051685 w 2617470"/>
              <a:gd name="connsiteY68" fmla="*/ 43815 h 144780"/>
              <a:gd name="connsiteX69" fmla="*/ 2070735 w 2617470"/>
              <a:gd name="connsiteY69" fmla="*/ 40005 h 144780"/>
              <a:gd name="connsiteX70" fmla="*/ 2076450 w 2617470"/>
              <a:gd name="connsiteY70" fmla="*/ 38100 h 144780"/>
              <a:gd name="connsiteX71" fmla="*/ 2082165 w 2617470"/>
              <a:gd name="connsiteY71" fmla="*/ 34290 h 144780"/>
              <a:gd name="connsiteX72" fmla="*/ 2093595 w 2617470"/>
              <a:gd name="connsiteY72" fmla="*/ 32385 h 144780"/>
              <a:gd name="connsiteX73" fmla="*/ 2099310 w 2617470"/>
              <a:gd name="connsiteY73" fmla="*/ 30480 h 144780"/>
              <a:gd name="connsiteX74" fmla="*/ 2114550 w 2617470"/>
              <a:gd name="connsiteY74" fmla="*/ 26670 h 144780"/>
              <a:gd name="connsiteX75" fmla="*/ 2125980 w 2617470"/>
              <a:gd name="connsiteY75" fmla="*/ 22860 h 144780"/>
              <a:gd name="connsiteX76" fmla="*/ 2131695 w 2617470"/>
              <a:gd name="connsiteY76" fmla="*/ 19050 h 144780"/>
              <a:gd name="connsiteX77" fmla="*/ 2141220 w 2617470"/>
              <a:gd name="connsiteY77" fmla="*/ 17145 h 144780"/>
              <a:gd name="connsiteX78" fmla="*/ 2146935 w 2617470"/>
              <a:gd name="connsiteY78" fmla="*/ 15240 h 144780"/>
              <a:gd name="connsiteX79" fmla="*/ 2291715 w 2617470"/>
              <a:gd name="connsiteY79" fmla="*/ 19050 h 144780"/>
              <a:gd name="connsiteX80" fmla="*/ 2316480 w 2617470"/>
              <a:gd name="connsiteY80" fmla="*/ 17145 h 144780"/>
              <a:gd name="connsiteX81" fmla="*/ 2329815 w 2617470"/>
              <a:gd name="connsiteY81" fmla="*/ 11430 h 144780"/>
              <a:gd name="connsiteX82" fmla="*/ 2337435 w 2617470"/>
              <a:gd name="connsiteY82" fmla="*/ 9525 h 144780"/>
              <a:gd name="connsiteX83" fmla="*/ 2388870 w 2617470"/>
              <a:gd name="connsiteY83" fmla="*/ 3810 h 144780"/>
              <a:gd name="connsiteX84" fmla="*/ 2400300 w 2617470"/>
              <a:gd name="connsiteY84" fmla="*/ 1905 h 144780"/>
              <a:gd name="connsiteX85" fmla="*/ 2436495 w 2617470"/>
              <a:gd name="connsiteY85" fmla="*/ 0 h 144780"/>
              <a:gd name="connsiteX86" fmla="*/ 2489835 w 2617470"/>
              <a:gd name="connsiteY86" fmla="*/ 3810 h 144780"/>
              <a:gd name="connsiteX87" fmla="*/ 2497455 w 2617470"/>
              <a:gd name="connsiteY87" fmla="*/ 5715 h 144780"/>
              <a:gd name="connsiteX88" fmla="*/ 2508885 w 2617470"/>
              <a:gd name="connsiteY88" fmla="*/ 9525 h 144780"/>
              <a:gd name="connsiteX89" fmla="*/ 2546985 w 2617470"/>
              <a:gd name="connsiteY89" fmla="*/ 5715 h 144780"/>
              <a:gd name="connsiteX90" fmla="*/ 2575560 w 2617470"/>
              <a:gd name="connsiteY90" fmla="*/ 0 h 144780"/>
              <a:gd name="connsiteX91" fmla="*/ 2604135 w 2617470"/>
              <a:gd name="connsiteY91" fmla="*/ 1905 h 144780"/>
              <a:gd name="connsiteX92" fmla="*/ 2617470 w 2617470"/>
              <a:gd name="connsiteY92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905000 w 2617470"/>
              <a:gd name="connsiteY52" fmla="*/ 100965 h 144780"/>
              <a:gd name="connsiteX53" fmla="*/ 1916430 w 2617470"/>
              <a:gd name="connsiteY53" fmla="*/ 97155 h 144780"/>
              <a:gd name="connsiteX54" fmla="*/ 1922145 w 2617470"/>
              <a:gd name="connsiteY54" fmla="*/ 95250 h 144780"/>
              <a:gd name="connsiteX55" fmla="*/ 1933575 w 2617470"/>
              <a:gd name="connsiteY55" fmla="*/ 87630 h 144780"/>
              <a:gd name="connsiteX56" fmla="*/ 1948815 w 2617470"/>
              <a:gd name="connsiteY56" fmla="*/ 83820 h 144780"/>
              <a:gd name="connsiteX57" fmla="*/ 1954530 w 2617470"/>
              <a:gd name="connsiteY57" fmla="*/ 80010 h 144780"/>
              <a:gd name="connsiteX58" fmla="*/ 1969770 w 2617470"/>
              <a:gd name="connsiteY58" fmla="*/ 76200 h 144780"/>
              <a:gd name="connsiteX59" fmla="*/ 1985010 w 2617470"/>
              <a:gd name="connsiteY59" fmla="*/ 70485 h 144780"/>
              <a:gd name="connsiteX60" fmla="*/ 2004060 w 2617470"/>
              <a:gd name="connsiteY60" fmla="*/ 62865 h 144780"/>
              <a:gd name="connsiteX61" fmla="*/ 2011680 w 2617470"/>
              <a:gd name="connsiteY61" fmla="*/ 60960 h 144780"/>
              <a:gd name="connsiteX62" fmla="*/ 2017395 w 2617470"/>
              <a:gd name="connsiteY62" fmla="*/ 59055 h 144780"/>
              <a:gd name="connsiteX63" fmla="*/ 2023110 w 2617470"/>
              <a:gd name="connsiteY63" fmla="*/ 53340 h 144780"/>
              <a:gd name="connsiteX64" fmla="*/ 2032635 w 2617470"/>
              <a:gd name="connsiteY64" fmla="*/ 51435 h 144780"/>
              <a:gd name="connsiteX65" fmla="*/ 2038350 w 2617470"/>
              <a:gd name="connsiteY65" fmla="*/ 49530 h 144780"/>
              <a:gd name="connsiteX66" fmla="*/ 2044065 w 2617470"/>
              <a:gd name="connsiteY66" fmla="*/ 45720 h 144780"/>
              <a:gd name="connsiteX67" fmla="*/ 2051685 w 2617470"/>
              <a:gd name="connsiteY67" fmla="*/ 43815 h 144780"/>
              <a:gd name="connsiteX68" fmla="*/ 2070735 w 2617470"/>
              <a:gd name="connsiteY68" fmla="*/ 40005 h 144780"/>
              <a:gd name="connsiteX69" fmla="*/ 2076450 w 2617470"/>
              <a:gd name="connsiteY69" fmla="*/ 38100 h 144780"/>
              <a:gd name="connsiteX70" fmla="*/ 2082165 w 2617470"/>
              <a:gd name="connsiteY70" fmla="*/ 34290 h 144780"/>
              <a:gd name="connsiteX71" fmla="*/ 2093595 w 2617470"/>
              <a:gd name="connsiteY71" fmla="*/ 32385 h 144780"/>
              <a:gd name="connsiteX72" fmla="*/ 2099310 w 2617470"/>
              <a:gd name="connsiteY72" fmla="*/ 30480 h 144780"/>
              <a:gd name="connsiteX73" fmla="*/ 2114550 w 2617470"/>
              <a:gd name="connsiteY73" fmla="*/ 26670 h 144780"/>
              <a:gd name="connsiteX74" fmla="*/ 2125980 w 2617470"/>
              <a:gd name="connsiteY74" fmla="*/ 22860 h 144780"/>
              <a:gd name="connsiteX75" fmla="*/ 2131695 w 2617470"/>
              <a:gd name="connsiteY75" fmla="*/ 19050 h 144780"/>
              <a:gd name="connsiteX76" fmla="*/ 2141220 w 2617470"/>
              <a:gd name="connsiteY76" fmla="*/ 17145 h 144780"/>
              <a:gd name="connsiteX77" fmla="*/ 2146935 w 2617470"/>
              <a:gd name="connsiteY77" fmla="*/ 15240 h 144780"/>
              <a:gd name="connsiteX78" fmla="*/ 2291715 w 2617470"/>
              <a:gd name="connsiteY78" fmla="*/ 19050 h 144780"/>
              <a:gd name="connsiteX79" fmla="*/ 2316480 w 2617470"/>
              <a:gd name="connsiteY79" fmla="*/ 17145 h 144780"/>
              <a:gd name="connsiteX80" fmla="*/ 2329815 w 2617470"/>
              <a:gd name="connsiteY80" fmla="*/ 11430 h 144780"/>
              <a:gd name="connsiteX81" fmla="*/ 2337435 w 2617470"/>
              <a:gd name="connsiteY81" fmla="*/ 9525 h 144780"/>
              <a:gd name="connsiteX82" fmla="*/ 2388870 w 2617470"/>
              <a:gd name="connsiteY82" fmla="*/ 3810 h 144780"/>
              <a:gd name="connsiteX83" fmla="*/ 2400300 w 2617470"/>
              <a:gd name="connsiteY83" fmla="*/ 1905 h 144780"/>
              <a:gd name="connsiteX84" fmla="*/ 2436495 w 2617470"/>
              <a:gd name="connsiteY84" fmla="*/ 0 h 144780"/>
              <a:gd name="connsiteX85" fmla="*/ 2489835 w 2617470"/>
              <a:gd name="connsiteY85" fmla="*/ 3810 h 144780"/>
              <a:gd name="connsiteX86" fmla="*/ 2497455 w 2617470"/>
              <a:gd name="connsiteY86" fmla="*/ 5715 h 144780"/>
              <a:gd name="connsiteX87" fmla="*/ 2508885 w 2617470"/>
              <a:gd name="connsiteY87" fmla="*/ 9525 h 144780"/>
              <a:gd name="connsiteX88" fmla="*/ 2546985 w 2617470"/>
              <a:gd name="connsiteY88" fmla="*/ 5715 h 144780"/>
              <a:gd name="connsiteX89" fmla="*/ 2575560 w 2617470"/>
              <a:gd name="connsiteY89" fmla="*/ 0 h 144780"/>
              <a:gd name="connsiteX90" fmla="*/ 2604135 w 2617470"/>
              <a:gd name="connsiteY90" fmla="*/ 1905 h 144780"/>
              <a:gd name="connsiteX91" fmla="*/ 2617470 w 2617470"/>
              <a:gd name="connsiteY91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905000 w 2617470"/>
              <a:gd name="connsiteY51" fmla="*/ 100965 h 144780"/>
              <a:gd name="connsiteX52" fmla="*/ 1916430 w 2617470"/>
              <a:gd name="connsiteY52" fmla="*/ 97155 h 144780"/>
              <a:gd name="connsiteX53" fmla="*/ 1922145 w 2617470"/>
              <a:gd name="connsiteY53" fmla="*/ 95250 h 144780"/>
              <a:gd name="connsiteX54" fmla="*/ 1933575 w 2617470"/>
              <a:gd name="connsiteY54" fmla="*/ 87630 h 144780"/>
              <a:gd name="connsiteX55" fmla="*/ 1948815 w 2617470"/>
              <a:gd name="connsiteY55" fmla="*/ 83820 h 144780"/>
              <a:gd name="connsiteX56" fmla="*/ 1954530 w 2617470"/>
              <a:gd name="connsiteY56" fmla="*/ 80010 h 144780"/>
              <a:gd name="connsiteX57" fmla="*/ 1969770 w 2617470"/>
              <a:gd name="connsiteY57" fmla="*/ 76200 h 144780"/>
              <a:gd name="connsiteX58" fmla="*/ 1985010 w 2617470"/>
              <a:gd name="connsiteY58" fmla="*/ 70485 h 144780"/>
              <a:gd name="connsiteX59" fmla="*/ 2004060 w 2617470"/>
              <a:gd name="connsiteY59" fmla="*/ 62865 h 144780"/>
              <a:gd name="connsiteX60" fmla="*/ 2011680 w 2617470"/>
              <a:gd name="connsiteY60" fmla="*/ 60960 h 144780"/>
              <a:gd name="connsiteX61" fmla="*/ 2017395 w 2617470"/>
              <a:gd name="connsiteY61" fmla="*/ 59055 h 144780"/>
              <a:gd name="connsiteX62" fmla="*/ 2023110 w 2617470"/>
              <a:gd name="connsiteY62" fmla="*/ 53340 h 144780"/>
              <a:gd name="connsiteX63" fmla="*/ 2032635 w 2617470"/>
              <a:gd name="connsiteY63" fmla="*/ 51435 h 144780"/>
              <a:gd name="connsiteX64" fmla="*/ 2038350 w 2617470"/>
              <a:gd name="connsiteY64" fmla="*/ 49530 h 144780"/>
              <a:gd name="connsiteX65" fmla="*/ 2044065 w 2617470"/>
              <a:gd name="connsiteY65" fmla="*/ 45720 h 144780"/>
              <a:gd name="connsiteX66" fmla="*/ 2051685 w 2617470"/>
              <a:gd name="connsiteY66" fmla="*/ 43815 h 144780"/>
              <a:gd name="connsiteX67" fmla="*/ 2070735 w 2617470"/>
              <a:gd name="connsiteY67" fmla="*/ 40005 h 144780"/>
              <a:gd name="connsiteX68" fmla="*/ 2076450 w 2617470"/>
              <a:gd name="connsiteY68" fmla="*/ 38100 h 144780"/>
              <a:gd name="connsiteX69" fmla="*/ 2082165 w 2617470"/>
              <a:gd name="connsiteY69" fmla="*/ 34290 h 144780"/>
              <a:gd name="connsiteX70" fmla="*/ 2093595 w 2617470"/>
              <a:gd name="connsiteY70" fmla="*/ 32385 h 144780"/>
              <a:gd name="connsiteX71" fmla="*/ 2099310 w 2617470"/>
              <a:gd name="connsiteY71" fmla="*/ 30480 h 144780"/>
              <a:gd name="connsiteX72" fmla="*/ 2114550 w 2617470"/>
              <a:gd name="connsiteY72" fmla="*/ 26670 h 144780"/>
              <a:gd name="connsiteX73" fmla="*/ 2125980 w 2617470"/>
              <a:gd name="connsiteY73" fmla="*/ 22860 h 144780"/>
              <a:gd name="connsiteX74" fmla="*/ 2131695 w 2617470"/>
              <a:gd name="connsiteY74" fmla="*/ 19050 h 144780"/>
              <a:gd name="connsiteX75" fmla="*/ 2141220 w 2617470"/>
              <a:gd name="connsiteY75" fmla="*/ 17145 h 144780"/>
              <a:gd name="connsiteX76" fmla="*/ 2146935 w 2617470"/>
              <a:gd name="connsiteY76" fmla="*/ 15240 h 144780"/>
              <a:gd name="connsiteX77" fmla="*/ 2291715 w 2617470"/>
              <a:gd name="connsiteY77" fmla="*/ 19050 h 144780"/>
              <a:gd name="connsiteX78" fmla="*/ 2316480 w 2617470"/>
              <a:gd name="connsiteY78" fmla="*/ 17145 h 144780"/>
              <a:gd name="connsiteX79" fmla="*/ 2329815 w 2617470"/>
              <a:gd name="connsiteY79" fmla="*/ 11430 h 144780"/>
              <a:gd name="connsiteX80" fmla="*/ 2337435 w 2617470"/>
              <a:gd name="connsiteY80" fmla="*/ 9525 h 144780"/>
              <a:gd name="connsiteX81" fmla="*/ 2388870 w 2617470"/>
              <a:gd name="connsiteY81" fmla="*/ 3810 h 144780"/>
              <a:gd name="connsiteX82" fmla="*/ 2400300 w 2617470"/>
              <a:gd name="connsiteY82" fmla="*/ 1905 h 144780"/>
              <a:gd name="connsiteX83" fmla="*/ 2436495 w 2617470"/>
              <a:gd name="connsiteY83" fmla="*/ 0 h 144780"/>
              <a:gd name="connsiteX84" fmla="*/ 2489835 w 2617470"/>
              <a:gd name="connsiteY84" fmla="*/ 3810 h 144780"/>
              <a:gd name="connsiteX85" fmla="*/ 2497455 w 2617470"/>
              <a:gd name="connsiteY85" fmla="*/ 5715 h 144780"/>
              <a:gd name="connsiteX86" fmla="*/ 2508885 w 2617470"/>
              <a:gd name="connsiteY86" fmla="*/ 9525 h 144780"/>
              <a:gd name="connsiteX87" fmla="*/ 2546985 w 2617470"/>
              <a:gd name="connsiteY87" fmla="*/ 5715 h 144780"/>
              <a:gd name="connsiteX88" fmla="*/ 2575560 w 2617470"/>
              <a:gd name="connsiteY88" fmla="*/ 0 h 144780"/>
              <a:gd name="connsiteX89" fmla="*/ 2604135 w 2617470"/>
              <a:gd name="connsiteY89" fmla="*/ 1905 h 144780"/>
              <a:gd name="connsiteX90" fmla="*/ 2617470 w 2617470"/>
              <a:gd name="connsiteY90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905000 w 2617470"/>
              <a:gd name="connsiteY50" fmla="*/ 100965 h 144780"/>
              <a:gd name="connsiteX51" fmla="*/ 1916430 w 2617470"/>
              <a:gd name="connsiteY51" fmla="*/ 97155 h 144780"/>
              <a:gd name="connsiteX52" fmla="*/ 1922145 w 2617470"/>
              <a:gd name="connsiteY52" fmla="*/ 95250 h 144780"/>
              <a:gd name="connsiteX53" fmla="*/ 1933575 w 2617470"/>
              <a:gd name="connsiteY53" fmla="*/ 87630 h 144780"/>
              <a:gd name="connsiteX54" fmla="*/ 1948815 w 2617470"/>
              <a:gd name="connsiteY54" fmla="*/ 83820 h 144780"/>
              <a:gd name="connsiteX55" fmla="*/ 1954530 w 2617470"/>
              <a:gd name="connsiteY55" fmla="*/ 80010 h 144780"/>
              <a:gd name="connsiteX56" fmla="*/ 1969770 w 2617470"/>
              <a:gd name="connsiteY56" fmla="*/ 76200 h 144780"/>
              <a:gd name="connsiteX57" fmla="*/ 1985010 w 2617470"/>
              <a:gd name="connsiteY57" fmla="*/ 70485 h 144780"/>
              <a:gd name="connsiteX58" fmla="*/ 2004060 w 2617470"/>
              <a:gd name="connsiteY58" fmla="*/ 62865 h 144780"/>
              <a:gd name="connsiteX59" fmla="*/ 2011680 w 2617470"/>
              <a:gd name="connsiteY59" fmla="*/ 60960 h 144780"/>
              <a:gd name="connsiteX60" fmla="*/ 2017395 w 2617470"/>
              <a:gd name="connsiteY60" fmla="*/ 59055 h 144780"/>
              <a:gd name="connsiteX61" fmla="*/ 2023110 w 2617470"/>
              <a:gd name="connsiteY61" fmla="*/ 53340 h 144780"/>
              <a:gd name="connsiteX62" fmla="*/ 2032635 w 2617470"/>
              <a:gd name="connsiteY62" fmla="*/ 51435 h 144780"/>
              <a:gd name="connsiteX63" fmla="*/ 2038350 w 2617470"/>
              <a:gd name="connsiteY63" fmla="*/ 49530 h 144780"/>
              <a:gd name="connsiteX64" fmla="*/ 2044065 w 2617470"/>
              <a:gd name="connsiteY64" fmla="*/ 45720 h 144780"/>
              <a:gd name="connsiteX65" fmla="*/ 2051685 w 2617470"/>
              <a:gd name="connsiteY65" fmla="*/ 43815 h 144780"/>
              <a:gd name="connsiteX66" fmla="*/ 2070735 w 2617470"/>
              <a:gd name="connsiteY66" fmla="*/ 40005 h 144780"/>
              <a:gd name="connsiteX67" fmla="*/ 2076450 w 2617470"/>
              <a:gd name="connsiteY67" fmla="*/ 38100 h 144780"/>
              <a:gd name="connsiteX68" fmla="*/ 2082165 w 2617470"/>
              <a:gd name="connsiteY68" fmla="*/ 34290 h 144780"/>
              <a:gd name="connsiteX69" fmla="*/ 2093595 w 2617470"/>
              <a:gd name="connsiteY69" fmla="*/ 32385 h 144780"/>
              <a:gd name="connsiteX70" fmla="*/ 2099310 w 2617470"/>
              <a:gd name="connsiteY70" fmla="*/ 30480 h 144780"/>
              <a:gd name="connsiteX71" fmla="*/ 2114550 w 2617470"/>
              <a:gd name="connsiteY71" fmla="*/ 26670 h 144780"/>
              <a:gd name="connsiteX72" fmla="*/ 2125980 w 2617470"/>
              <a:gd name="connsiteY72" fmla="*/ 22860 h 144780"/>
              <a:gd name="connsiteX73" fmla="*/ 2131695 w 2617470"/>
              <a:gd name="connsiteY73" fmla="*/ 19050 h 144780"/>
              <a:gd name="connsiteX74" fmla="*/ 2141220 w 2617470"/>
              <a:gd name="connsiteY74" fmla="*/ 17145 h 144780"/>
              <a:gd name="connsiteX75" fmla="*/ 2146935 w 2617470"/>
              <a:gd name="connsiteY75" fmla="*/ 15240 h 144780"/>
              <a:gd name="connsiteX76" fmla="*/ 2291715 w 2617470"/>
              <a:gd name="connsiteY76" fmla="*/ 19050 h 144780"/>
              <a:gd name="connsiteX77" fmla="*/ 2316480 w 2617470"/>
              <a:gd name="connsiteY77" fmla="*/ 17145 h 144780"/>
              <a:gd name="connsiteX78" fmla="*/ 2329815 w 2617470"/>
              <a:gd name="connsiteY78" fmla="*/ 11430 h 144780"/>
              <a:gd name="connsiteX79" fmla="*/ 2337435 w 2617470"/>
              <a:gd name="connsiteY79" fmla="*/ 9525 h 144780"/>
              <a:gd name="connsiteX80" fmla="*/ 2388870 w 2617470"/>
              <a:gd name="connsiteY80" fmla="*/ 3810 h 144780"/>
              <a:gd name="connsiteX81" fmla="*/ 2400300 w 2617470"/>
              <a:gd name="connsiteY81" fmla="*/ 1905 h 144780"/>
              <a:gd name="connsiteX82" fmla="*/ 2436495 w 2617470"/>
              <a:gd name="connsiteY82" fmla="*/ 0 h 144780"/>
              <a:gd name="connsiteX83" fmla="*/ 2489835 w 2617470"/>
              <a:gd name="connsiteY83" fmla="*/ 3810 h 144780"/>
              <a:gd name="connsiteX84" fmla="*/ 2497455 w 2617470"/>
              <a:gd name="connsiteY84" fmla="*/ 5715 h 144780"/>
              <a:gd name="connsiteX85" fmla="*/ 2508885 w 2617470"/>
              <a:gd name="connsiteY85" fmla="*/ 9525 h 144780"/>
              <a:gd name="connsiteX86" fmla="*/ 2546985 w 2617470"/>
              <a:gd name="connsiteY86" fmla="*/ 5715 h 144780"/>
              <a:gd name="connsiteX87" fmla="*/ 2575560 w 2617470"/>
              <a:gd name="connsiteY87" fmla="*/ 0 h 144780"/>
              <a:gd name="connsiteX88" fmla="*/ 2604135 w 2617470"/>
              <a:gd name="connsiteY88" fmla="*/ 1905 h 144780"/>
              <a:gd name="connsiteX89" fmla="*/ 2617470 w 2617470"/>
              <a:gd name="connsiteY89" fmla="*/ 3810 h 144780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299210 w 2617470"/>
              <a:gd name="connsiteY32" fmla="*/ 106680 h 146521"/>
              <a:gd name="connsiteX33" fmla="*/ 1314450 w 2617470"/>
              <a:gd name="connsiteY33" fmla="*/ 112395 h 146521"/>
              <a:gd name="connsiteX34" fmla="*/ 1320165 w 2617470"/>
              <a:gd name="connsiteY34" fmla="*/ 114300 h 146521"/>
              <a:gd name="connsiteX35" fmla="*/ 1363980 w 2617470"/>
              <a:gd name="connsiteY35" fmla="*/ 118110 h 146521"/>
              <a:gd name="connsiteX36" fmla="*/ 1390650 w 2617470"/>
              <a:gd name="connsiteY36" fmla="*/ 123825 h 146521"/>
              <a:gd name="connsiteX37" fmla="*/ 1396365 w 2617470"/>
              <a:gd name="connsiteY37" fmla="*/ 125730 h 146521"/>
              <a:gd name="connsiteX38" fmla="*/ 1403985 w 2617470"/>
              <a:gd name="connsiteY38" fmla="*/ 127635 h 146521"/>
              <a:gd name="connsiteX39" fmla="*/ 1409700 w 2617470"/>
              <a:gd name="connsiteY39" fmla="*/ 129540 h 146521"/>
              <a:gd name="connsiteX40" fmla="*/ 1417320 w 2617470"/>
              <a:gd name="connsiteY40" fmla="*/ 131445 h 146521"/>
              <a:gd name="connsiteX41" fmla="*/ 1423035 w 2617470"/>
              <a:gd name="connsiteY41" fmla="*/ 133350 h 146521"/>
              <a:gd name="connsiteX42" fmla="*/ 1463040 w 2617470"/>
              <a:gd name="connsiteY42" fmla="*/ 135255 h 146521"/>
              <a:gd name="connsiteX43" fmla="*/ 1482090 w 2617470"/>
              <a:gd name="connsiteY43" fmla="*/ 137160 h 146521"/>
              <a:gd name="connsiteX44" fmla="*/ 1489710 w 2617470"/>
              <a:gd name="connsiteY44" fmla="*/ 139065 h 146521"/>
              <a:gd name="connsiteX45" fmla="*/ 1520190 w 2617470"/>
              <a:gd name="connsiteY45" fmla="*/ 140970 h 146521"/>
              <a:gd name="connsiteX46" fmla="*/ 1543050 w 2617470"/>
              <a:gd name="connsiteY46" fmla="*/ 142875 h 146521"/>
              <a:gd name="connsiteX47" fmla="*/ 1628775 w 2617470"/>
              <a:gd name="connsiteY47" fmla="*/ 144780 h 146521"/>
              <a:gd name="connsiteX48" fmla="*/ 1703070 w 2617470"/>
              <a:gd name="connsiteY48" fmla="*/ 142875 h 146521"/>
              <a:gd name="connsiteX49" fmla="*/ 1905000 w 2617470"/>
              <a:gd name="connsiteY49" fmla="*/ 100965 h 146521"/>
              <a:gd name="connsiteX50" fmla="*/ 1916430 w 2617470"/>
              <a:gd name="connsiteY50" fmla="*/ 97155 h 146521"/>
              <a:gd name="connsiteX51" fmla="*/ 1922145 w 2617470"/>
              <a:gd name="connsiteY51" fmla="*/ 95250 h 146521"/>
              <a:gd name="connsiteX52" fmla="*/ 1933575 w 2617470"/>
              <a:gd name="connsiteY52" fmla="*/ 87630 h 146521"/>
              <a:gd name="connsiteX53" fmla="*/ 1948815 w 2617470"/>
              <a:gd name="connsiteY53" fmla="*/ 83820 h 146521"/>
              <a:gd name="connsiteX54" fmla="*/ 1954530 w 2617470"/>
              <a:gd name="connsiteY54" fmla="*/ 80010 h 146521"/>
              <a:gd name="connsiteX55" fmla="*/ 1969770 w 2617470"/>
              <a:gd name="connsiteY55" fmla="*/ 76200 h 146521"/>
              <a:gd name="connsiteX56" fmla="*/ 1985010 w 2617470"/>
              <a:gd name="connsiteY56" fmla="*/ 70485 h 146521"/>
              <a:gd name="connsiteX57" fmla="*/ 2004060 w 2617470"/>
              <a:gd name="connsiteY57" fmla="*/ 62865 h 146521"/>
              <a:gd name="connsiteX58" fmla="*/ 2011680 w 2617470"/>
              <a:gd name="connsiteY58" fmla="*/ 60960 h 146521"/>
              <a:gd name="connsiteX59" fmla="*/ 2017395 w 2617470"/>
              <a:gd name="connsiteY59" fmla="*/ 59055 h 146521"/>
              <a:gd name="connsiteX60" fmla="*/ 2023110 w 2617470"/>
              <a:gd name="connsiteY60" fmla="*/ 53340 h 146521"/>
              <a:gd name="connsiteX61" fmla="*/ 2032635 w 2617470"/>
              <a:gd name="connsiteY61" fmla="*/ 51435 h 146521"/>
              <a:gd name="connsiteX62" fmla="*/ 2038350 w 2617470"/>
              <a:gd name="connsiteY62" fmla="*/ 49530 h 146521"/>
              <a:gd name="connsiteX63" fmla="*/ 2044065 w 2617470"/>
              <a:gd name="connsiteY63" fmla="*/ 45720 h 146521"/>
              <a:gd name="connsiteX64" fmla="*/ 2051685 w 2617470"/>
              <a:gd name="connsiteY64" fmla="*/ 43815 h 146521"/>
              <a:gd name="connsiteX65" fmla="*/ 2070735 w 2617470"/>
              <a:gd name="connsiteY65" fmla="*/ 40005 h 146521"/>
              <a:gd name="connsiteX66" fmla="*/ 2076450 w 2617470"/>
              <a:gd name="connsiteY66" fmla="*/ 38100 h 146521"/>
              <a:gd name="connsiteX67" fmla="*/ 2082165 w 2617470"/>
              <a:gd name="connsiteY67" fmla="*/ 34290 h 146521"/>
              <a:gd name="connsiteX68" fmla="*/ 2093595 w 2617470"/>
              <a:gd name="connsiteY68" fmla="*/ 32385 h 146521"/>
              <a:gd name="connsiteX69" fmla="*/ 2099310 w 2617470"/>
              <a:gd name="connsiteY69" fmla="*/ 30480 h 146521"/>
              <a:gd name="connsiteX70" fmla="*/ 2114550 w 2617470"/>
              <a:gd name="connsiteY70" fmla="*/ 26670 h 146521"/>
              <a:gd name="connsiteX71" fmla="*/ 2125980 w 2617470"/>
              <a:gd name="connsiteY71" fmla="*/ 22860 h 146521"/>
              <a:gd name="connsiteX72" fmla="*/ 2131695 w 2617470"/>
              <a:gd name="connsiteY72" fmla="*/ 19050 h 146521"/>
              <a:gd name="connsiteX73" fmla="*/ 2141220 w 2617470"/>
              <a:gd name="connsiteY73" fmla="*/ 17145 h 146521"/>
              <a:gd name="connsiteX74" fmla="*/ 2146935 w 2617470"/>
              <a:gd name="connsiteY74" fmla="*/ 15240 h 146521"/>
              <a:gd name="connsiteX75" fmla="*/ 2291715 w 2617470"/>
              <a:gd name="connsiteY75" fmla="*/ 19050 h 146521"/>
              <a:gd name="connsiteX76" fmla="*/ 2316480 w 2617470"/>
              <a:gd name="connsiteY76" fmla="*/ 17145 h 146521"/>
              <a:gd name="connsiteX77" fmla="*/ 2329815 w 2617470"/>
              <a:gd name="connsiteY77" fmla="*/ 11430 h 146521"/>
              <a:gd name="connsiteX78" fmla="*/ 2337435 w 2617470"/>
              <a:gd name="connsiteY78" fmla="*/ 9525 h 146521"/>
              <a:gd name="connsiteX79" fmla="*/ 2388870 w 2617470"/>
              <a:gd name="connsiteY79" fmla="*/ 3810 h 146521"/>
              <a:gd name="connsiteX80" fmla="*/ 2400300 w 2617470"/>
              <a:gd name="connsiteY80" fmla="*/ 1905 h 146521"/>
              <a:gd name="connsiteX81" fmla="*/ 2436495 w 2617470"/>
              <a:gd name="connsiteY81" fmla="*/ 0 h 146521"/>
              <a:gd name="connsiteX82" fmla="*/ 2489835 w 2617470"/>
              <a:gd name="connsiteY82" fmla="*/ 3810 h 146521"/>
              <a:gd name="connsiteX83" fmla="*/ 2497455 w 2617470"/>
              <a:gd name="connsiteY83" fmla="*/ 5715 h 146521"/>
              <a:gd name="connsiteX84" fmla="*/ 2508885 w 2617470"/>
              <a:gd name="connsiteY84" fmla="*/ 9525 h 146521"/>
              <a:gd name="connsiteX85" fmla="*/ 2546985 w 2617470"/>
              <a:gd name="connsiteY85" fmla="*/ 5715 h 146521"/>
              <a:gd name="connsiteX86" fmla="*/ 2575560 w 2617470"/>
              <a:gd name="connsiteY86" fmla="*/ 0 h 146521"/>
              <a:gd name="connsiteX87" fmla="*/ 2604135 w 2617470"/>
              <a:gd name="connsiteY87" fmla="*/ 1905 h 146521"/>
              <a:gd name="connsiteX88" fmla="*/ 2617470 w 2617470"/>
              <a:gd name="connsiteY88" fmla="*/ 3810 h 146521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299210 w 2617470"/>
              <a:gd name="connsiteY32" fmla="*/ 106680 h 146521"/>
              <a:gd name="connsiteX33" fmla="*/ 1314450 w 2617470"/>
              <a:gd name="connsiteY33" fmla="*/ 112395 h 146521"/>
              <a:gd name="connsiteX34" fmla="*/ 1320165 w 2617470"/>
              <a:gd name="connsiteY34" fmla="*/ 114300 h 146521"/>
              <a:gd name="connsiteX35" fmla="*/ 1363980 w 2617470"/>
              <a:gd name="connsiteY35" fmla="*/ 118110 h 146521"/>
              <a:gd name="connsiteX36" fmla="*/ 1390650 w 2617470"/>
              <a:gd name="connsiteY36" fmla="*/ 123825 h 146521"/>
              <a:gd name="connsiteX37" fmla="*/ 1396365 w 2617470"/>
              <a:gd name="connsiteY37" fmla="*/ 125730 h 146521"/>
              <a:gd name="connsiteX38" fmla="*/ 1403985 w 2617470"/>
              <a:gd name="connsiteY38" fmla="*/ 127635 h 146521"/>
              <a:gd name="connsiteX39" fmla="*/ 1409700 w 2617470"/>
              <a:gd name="connsiteY39" fmla="*/ 129540 h 146521"/>
              <a:gd name="connsiteX40" fmla="*/ 1417320 w 2617470"/>
              <a:gd name="connsiteY40" fmla="*/ 131445 h 146521"/>
              <a:gd name="connsiteX41" fmla="*/ 1463040 w 2617470"/>
              <a:gd name="connsiteY41" fmla="*/ 135255 h 146521"/>
              <a:gd name="connsiteX42" fmla="*/ 1482090 w 2617470"/>
              <a:gd name="connsiteY42" fmla="*/ 137160 h 146521"/>
              <a:gd name="connsiteX43" fmla="*/ 1489710 w 2617470"/>
              <a:gd name="connsiteY43" fmla="*/ 139065 h 146521"/>
              <a:gd name="connsiteX44" fmla="*/ 1520190 w 2617470"/>
              <a:gd name="connsiteY44" fmla="*/ 140970 h 146521"/>
              <a:gd name="connsiteX45" fmla="*/ 1543050 w 2617470"/>
              <a:gd name="connsiteY45" fmla="*/ 142875 h 146521"/>
              <a:gd name="connsiteX46" fmla="*/ 1628775 w 2617470"/>
              <a:gd name="connsiteY46" fmla="*/ 144780 h 146521"/>
              <a:gd name="connsiteX47" fmla="*/ 1703070 w 2617470"/>
              <a:gd name="connsiteY47" fmla="*/ 142875 h 146521"/>
              <a:gd name="connsiteX48" fmla="*/ 1905000 w 2617470"/>
              <a:gd name="connsiteY48" fmla="*/ 100965 h 146521"/>
              <a:gd name="connsiteX49" fmla="*/ 1916430 w 2617470"/>
              <a:gd name="connsiteY49" fmla="*/ 97155 h 146521"/>
              <a:gd name="connsiteX50" fmla="*/ 1922145 w 2617470"/>
              <a:gd name="connsiteY50" fmla="*/ 95250 h 146521"/>
              <a:gd name="connsiteX51" fmla="*/ 1933575 w 2617470"/>
              <a:gd name="connsiteY51" fmla="*/ 87630 h 146521"/>
              <a:gd name="connsiteX52" fmla="*/ 1948815 w 2617470"/>
              <a:gd name="connsiteY52" fmla="*/ 83820 h 146521"/>
              <a:gd name="connsiteX53" fmla="*/ 1954530 w 2617470"/>
              <a:gd name="connsiteY53" fmla="*/ 80010 h 146521"/>
              <a:gd name="connsiteX54" fmla="*/ 1969770 w 2617470"/>
              <a:gd name="connsiteY54" fmla="*/ 76200 h 146521"/>
              <a:gd name="connsiteX55" fmla="*/ 1985010 w 2617470"/>
              <a:gd name="connsiteY55" fmla="*/ 70485 h 146521"/>
              <a:gd name="connsiteX56" fmla="*/ 2004060 w 2617470"/>
              <a:gd name="connsiteY56" fmla="*/ 62865 h 146521"/>
              <a:gd name="connsiteX57" fmla="*/ 2011680 w 2617470"/>
              <a:gd name="connsiteY57" fmla="*/ 60960 h 146521"/>
              <a:gd name="connsiteX58" fmla="*/ 2017395 w 2617470"/>
              <a:gd name="connsiteY58" fmla="*/ 59055 h 146521"/>
              <a:gd name="connsiteX59" fmla="*/ 2023110 w 2617470"/>
              <a:gd name="connsiteY59" fmla="*/ 53340 h 146521"/>
              <a:gd name="connsiteX60" fmla="*/ 2032635 w 2617470"/>
              <a:gd name="connsiteY60" fmla="*/ 51435 h 146521"/>
              <a:gd name="connsiteX61" fmla="*/ 2038350 w 2617470"/>
              <a:gd name="connsiteY61" fmla="*/ 49530 h 146521"/>
              <a:gd name="connsiteX62" fmla="*/ 2044065 w 2617470"/>
              <a:gd name="connsiteY62" fmla="*/ 45720 h 146521"/>
              <a:gd name="connsiteX63" fmla="*/ 2051685 w 2617470"/>
              <a:gd name="connsiteY63" fmla="*/ 43815 h 146521"/>
              <a:gd name="connsiteX64" fmla="*/ 2070735 w 2617470"/>
              <a:gd name="connsiteY64" fmla="*/ 40005 h 146521"/>
              <a:gd name="connsiteX65" fmla="*/ 2076450 w 2617470"/>
              <a:gd name="connsiteY65" fmla="*/ 38100 h 146521"/>
              <a:gd name="connsiteX66" fmla="*/ 2082165 w 2617470"/>
              <a:gd name="connsiteY66" fmla="*/ 34290 h 146521"/>
              <a:gd name="connsiteX67" fmla="*/ 2093595 w 2617470"/>
              <a:gd name="connsiteY67" fmla="*/ 32385 h 146521"/>
              <a:gd name="connsiteX68" fmla="*/ 2099310 w 2617470"/>
              <a:gd name="connsiteY68" fmla="*/ 30480 h 146521"/>
              <a:gd name="connsiteX69" fmla="*/ 2114550 w 2617470"/>
              <a:gd name="connsiteY69" fmla="*/ 26670 h 146521"/>
              <a:gd name="connsiteX70" fmla="*/ 2125980 w 2617470"/>
              <a:gd name="connsiteY70" fmla="*/ 22860 h 146521"/>
              <a:gd name="connsiteX71" fmla="*/ 2131695 w 2617470"/>
              <a:gd name="connsiteY71" fmla="*/ 19050 h 146521"/>
              <a:gd name="connsiteX72" fmla="*/ 2141220 w 2617470"/>
              <a:gd name="connsiteY72" fmla="*/ 17145 h 146521"/>
              <a:gd name="connsiteX73" fmla="*/ 2146935 w 2617470"/>
              <a:gd name="connsiteY73" fmla="*/ 15240 h 146521"/>
              <a:gd name="connsiteX74" fmla="*/ 2291715 w 2617470"/>
              <a:gd name="connsiteY74" fmla="*/ 19050 h 146521"/>
              <a:gd name="connsiteX75" fmla="*/ 2316480 w 2617470"/>
              <a:gd name="connsiteY75" fmla="*/ 17145 h 146521"/>
              <a:gd name="connsiteX76" fmla="*/ 2329815 w 2617470"/>
              <a:gd name="connsiteY76" fmla="*/ 11430 h 146521"/>
              <a:gd name="connsiteX77" fmla="*/ 2337435 w 2617470"/>
              <a:gd name="connsiteY77" fmla="*/ 9525 h 146521"/>
              <a:gd name="connsiteX78" fmla="*/ 2388870 w 2617470"/>
              <a:gd name="connsiteY78" fmla="*/ 3810 h 146521"/>
              <a:gd name="connsiteX79" fmla="*/ 2400300 w 2617470"/>
              <a:gd name="connsiteY79" fmla="*/ 1905 h 146521"/>
              <a:gd name="connsiteX80" fmla="*/ 2436495 w 2617470"/>
              <a:gd name="connsiteY80" fmla="*/ 0 h 146521"/>
              <a:gd name="connsiteX81" fmla="*/ 2489835 w 2617470"/>
              <a:gd name="connsiteY81" fmla="*/ 3810 h 146521"/>
              <a:gd name="connsiteX82" fmla="*/ 2497455 w 2617470"/>
              <a:gd name="connsiteY82" fmla="*/ 5715 h 146521"/>
              <a:gd name="connsiteX83" fmla="*/ 2508885 w 2617470"/>
              <a:gd name="connsiteY83" fmla="*/ 9525 h 146521"/>
              <a:gd name="connsiteX84" fmla="*/ 2546985 w 2617470"/>
              <a:gd name="connsiteY84" fmla="*/ 5715 h 146521"/>
              <a:gd name="connsiteX85" fmla="*/ 2575560 w 2617470"/>
              <a:gd name="connsiteY85" fmla="*/ 0 h 146521"/>
              <a:gd name="connsiteX86" fmla="*/ 2604135 w 2617470"/>
              <a:gd name="connsiteY86" fmla="*/ 1905 h 146521"/>
              <a:gd name="connsiteX87" fmla="*/ 2617470 w 2617470"/>
              <a:gd name="connsiteY87" fmla="*/ 3810 h 146521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314450 w 2617470"/>
              <a:gd name="connsiteY32" fmla="*/ 112395 h 146521"/>
              <a:gd name="connsiteX33" fmla="*/ 1320165 w 2617470"/>
              <a:gd name="connsiteY33" fmla="*/ 114300 h 146521"/>
              <a:gd name="connsiteX34" fmla="*/ 1363980 w 2617470"/>
              <a:gd name="connsiteY34" fmla="*/ 118110 h 146521"/>
              <a:gd name="connsiteX35" fmla="*/ 1390650 w 2617470"/>
              <a:gd name="connsiteY35" fmla="*/ 123825 h 146521"/>
              <a:gd name="connsiteX36" fmla="*/ 1396365 w 2617470"/>
              <a:gd name="connsiteY36" fmla="*/ 125730 h 146521"/>
              <a:gd name="connsiteX37" fmla="*/ 1403985 w 2617470"/>
              <a:gd name="connsiteY37" fmla="*/ 127635 h 146521"/>
              <a:gd name="connsiteX38" fmla="*/ 1409700 w 2617470"/>
              <a:gd name="connsiteY38" fmla="*/ 129540 h 146521"/>
              <a:gd name="connsiteX39" fmla="*/ 1417320 w 2617470"/>
              <a:gd name="connsiteY39" fmla="*/ 131445 h 146521"/>
              <a:gd name="connsiteX40" fmla="*/ 1463040 w 2617470"/>
              <a:gd name="connsiteY40" fmla="*/ 135255 h 146521"/>
              <a:gd name="connsiteX41" fmla="*/ 1482090 w 2617470"/>
              <a:gd name="connsiteY41" fmla="*/ 137160 h 146521"/>
              <a:gd name="connsiteX42" fmla="*/ 1489710 w 2617470"/>
              <a:gd name="connsiteY42" fmla="*/ 139065 h 146521"/>
              <a:gd name="connsiteX43" fmla="*/ 1520190 w 2617470"/>
              <a:gd name="connsiteY43" fmla="*/ 140970 h 146521"/>
              <a:gd name="connsiteX44" fmla="*/ 1543050 w 2617470"/>
              <a:gd name="connsiteY44" fmla="*/ 142875 h 146521"/>
              <a:gd name="connsiteX45" fmla="*/ 1628775 w 2617470"/>
              <a:gd name="connsiteY45" fmla="*/ 144780 h 146521"/>
              <a:gd name="connsiteX46" fmla="*/ 1703070 w 2617470"/>
              <a:gd name="connsiteY46" fmla="*/ 142875 h 146521"/>
              <a:gd name="connsiteX47" fmla="*/ 1905000 w 2617470"/>
              <a:gd name="connsiteY47" fmla="*/ 100965 h 146521"/>
              <a:gd name="connsiteX48" fmla="*/ 1916430 w 2617470"/>
              <a:gd name="connsiteY48" fmla="*/ 97155 h 146521"/>
              <a:gd name="connsiteX49" fmla="*/ 1922145 w 2617470"/>
              <a:gd name="connsiteY49" fmla="*/ 95250 h 146521"/>
              <a:gd name="connsiteX50" fmla="*/ 1933575 w 2617470"/>
              <a:gd name="connsiteY50" fmla="*/ 87630 h 146521"/>
              <a:gd name="connsiteX51" fmla="*/ 1948815 w 2617470"/>
              <a:gd name="connsiteY51" fmla="*/ 83820 h 146521"/>
              <a:gd name="connsiteX52" fmla="*/ 1954530 w 2617470"/>
              <a:gd name="connsiteY52" fmla="*/ 80010 h 146521"/>
              <a:gd name="connsiteX53" fmla="*/ 1969770 w 2617470"/>
              <a:gd name="connsiteY53" fmla="*/ 76200 h 146521"/>
              <a:gd name="connsiteX54" fmla="*/ 1985010 w 2617470"/>
              <a:gd name="connsiteY54" fmla="*/ 70485 h 146521"/>
              <a:gd name="connsiteX55" fmla="*/ 2004060 w 2617470"/>
              <a:gd name="connsiteY55" fmla="*/ 62865 h 146521"/>
              <a:gd name="connsiteX56" fmla="*/ 2011680 w 2617470"/>
              <a:gd name="connsiteY56" fmla="*/ 60960 h 146521"/>
              <a:gd name="connsiteX57" fmla="*/ 2017395 w 2617470"/>
              <a:gd name="connsiteY57" fmla="*/ 59055 h 146521"/>
              <a:gd name="connsiteX58" fmla="*/ 2023110 w 2617470"/>
              <a:gd name="connsiteY58" fmla="*/ 53340 h 146521"/>
              <a:gd name="connsiteX59" fmla="*/ 2032635 w 2617470"/>
              <a:gd name="connsiteY59" fmla="*/ 51435 h 146521"/>
              <a:gd name="connsiteX60" fmla="*/ 2038350 w 2617470"/>
              <a:gd name="connsiteY60" fmla="*/ 49530 h 146521"/>
              <a:gd name="connsiteX61" fmla="*/ 2044065 w 2617470"/>
              <a:gd name="connsiteY61" fmla="*/ 45720 h 146521"/>
              <a:gd name="connsiteX62" fmla="*/ 2051685 w 2617470"/>
              <a:gd name="connsiteY62" fmla="*/ 43815 h 146521"/>
              <a:gd name="connsiteX63" fmla="*/ 2070735 w 2617470"/>
              <a:gd name="connsiteY63" fmla="*/ 40005 h 146521"/>
              <a:gd name="connsiteX64" fmla="*/ 2076450 w 2617470"/>
              <a:gd name="connsiteY64" fmla="*/ 38100 h 146521"/>
              <a:gd name="connsiteX65" fmla="*/ 2082165 w 2617470"/>
              <a:gd name="connsiteY65" fmla="*/ 34290 h 146521"/>
              <a:gd name="connsiteX66" fmla="*/ 2093595 w 2617470"/>
              <a:gd name="connsiteY66" fmla="*/ 32385 h 146521"/>
              <a:gd name="connsiteX67" fmla="*/ 2099310 w 2617470"/>
              <a:gd name="connsiteY67" fmla="*/ 30480 h 146521"/>
              <a:gd name="connsiteX68" fmla="*/ 2114550 w 2617470"/>
              <a:gd name="connsiteY68" fmla="*/ 26670 h 146521"/>
              <a:gd name="connsiteX69" fmla="*/ 2125980 w 2617470"/>
              <a:gd name="connsiteY69" fmla="*/ 22860 h 146521"/>
              <a:gd name="connsiteX70" fmla="*/ 2131695 w 2617470"/>
              <a:gd name="connsiteY70" fmla="*/ 19050 h 146521"/>
              <a:gd name="connsiteX71" fmla="*/ 2141220 w 2617470"/>
              <a:gd name="connsiteY71" fmla="*/ 17145 h 146521"/>
              <a:gd name="connsiteX72" fmla="*/ 2146935 w 2617470"/>
              <a:gd name="connsiteY72" fmla="*/ 15240 h 146521"/>
              <a:gd name="connsiteX73" fmla="*/ 2291715 w 2617470"/>
              <a:gd name="connsiteY73" fmla="*/ 19050 h 146521"/>
              <a:gd name="connsiteX74" fmla="*/ 2316480 w 2617470"/>
              <a:gd name="connsiteY74" fmla="*/ 17145 h 146521"/>
              <a:gd name="connsiteX75" fmla="*/ 2329815 w 2617470"/>
              <a:gd name="connsiteY75" fmla="*/ 11430 h 146521"/>
              <a:gd name="connsiteX76" fmla="*/ 2337435 w 2617470"/>
              <a:gd name="connsiteY76" fmla="*/ 9525 h 146521"/>
              <a:gd name="connsiteX77" fmla="*/ 2388870 w 2617470"/>
              <a:gd name="connsiteY77" fmla="*/ 3810 h 146521"/>
              <a:gd name="connsiteX78" fmla="*/ 2400300 w 2617470"/>
              <a:gd name="connsiteY78" fmla="*/ 1905 h 146521"/>
              <a:gd name="connsiteX79" fmla="*/ 2436495 w 2617470"/>
              <a:gd name="connsiteY79" fmla="*/ 0 h 146521"/>
              <a:gd name="connsiteX80" fmla="*/ 2489835 w 2617470"/>
              <a:gd name="connsiteY80" fmla="*/ 3810 h 146521"/>
              <a:gd name="connsiteX81" fmla="*/ 2497455 w 2617470"/>
              <a:gd name="connsiteY81" fmla="*/ 5715 h 146521"/>
              <a:gd name="connsiteX82" fmla="*/ 2508885 w 2617470"/>
              <a:gd name="connsiteY82" fmla="*/ 9525 h 146521"/>
              <a:gd name="connsiteX83" fmla="*/ 2546985 w 2617470"/>
              <a:gd name="connsiteY83" fmla="*/ 5715 h 146521"/>
              <a:gd name="connsiteX84" fmla="*/ 2575560 w 2617470"/>
              <a:gd name="connsiteY84" fmla="*/ 0 h 146521"/>
              <a:gd name="connsiteX85" fmla="*/ 2604135 w 2617470"/>
              <a:gd name="connsiteY85" fmla="*/ 1905 h 146521"/>
              <a:gd name="connsiteX86" fmla="*/ 2617470 w 2617470"/>
              <a:gd name="connsiteY86" fmla="*/ 3810 h 146521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546985 w 2617470"/>
              <a:gd name="connsiteY83" fmla="*/ 5715 h 150335"/>
              <a:gd name="connsiteX84" fmla="*/ 2575560 w 2617470"/>
              <a:gd name="connsiteY84" fmla="*/ 0 h 150335"/>
              <a:gd name="connsiteX85" fmla="*/ 2604135 w 2617470"/>
              <a:gd name="connsiteY85" fmla="*/ 1905 h 150335"/>
              <a:gd name="connsiteX86" fmla="*/ 2617470 w 2617470"/>
              <a:gd name="connsiteY86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546985 w 2617470"/>
              <a:gd name="connsiteY83" fmla="*/ 5715 h 150335"/>
              <a:gd name="connsiteX84" fmla="*/ 2604135 w 2617470"/>
              <a:gd name="connsiteY84" fmla="*/ 1905 h 150335"/>
              <a:gd name="connsiteX85" fmla="*/ 2617470 w 2617470"/>
              <a:gd name="connsiteY85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604135 w 2617470"/>
              <a:gd name="connsiteY83" fmla="*/ 1905 h 150335"/>
              <a:gd name="connsiteX84" fmla="*/ 2617470 w 2617470"/>
              <a:gd name="connsiteY84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604135 w 2617470"/>
              <a:gd name="connsiteY82" fmla="*/ 1905 h 150335"/>
              <a:gd name="connsiteX83" fmla="*/ 2617470 w 2617470"/>
              <a:gd name="connsiteY83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604135 w 2617470"/>
              <a:gd name="connsiteY81" fmla="*/ 1905 h 150335"/>
              <a:gd name="connsiteX82" fmla="*/ 2617470 w 2617470"/>
              <a:gd name="connsiteY82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604135 w 2617470"/>
              <a:gd name="connsiteY80" fmla="*/ 1905 h 150335"/>
              <a:gd name="connsiteX81" fmla="*/ 2617470 w 2617470"/>
              <a:gd name="connsiteY81" fmla="*/ 3810 h 150335"/>
              <a:gd name="connsiteX0" fmla="*/ 0 w 2617470"/>
              <a:gd name="connsiteY0" fmla="*/ 9525 h 148430"/>
              <a:gd name="connsiteX1" fmla="*/ 179070 w 2617470"/>
              <a:gd name="connsiteY1" fmla="*/ 11430 h 148430"/>
              <a:gd name="connsiteX2" fmla="*/ 459105 w 2617470"/>
              <a:gd name="connsiteY2" fmla="*/ 11430 h 148430"/>
              <a:gd name="connsiteX3" fmla="*/ 647700 w 2617470"/>
              <a:gd name="connsiteY3" fmla="*/ 9525 h 148430"/>
              <a:gd name="connsiteX4" fmla="*/ 714375 w 2617470"/>
              <a:gd name="connsiteY4" fmla="*/ 17145 h 148430"/>
              <a:gd name="connsiteX5" fmla="*/ 721995 w 2617470"/>
              <a:gd name="connsiteY5" fmla="*/ 19050 h 148430"/>
              <a:gd name="connsiteX6" fmla="*/ 735330 w 2617470"/>
              <a:gd name="connsiteY6" fmla="*/ 22860 h 148430"/>
              <a:gd name="connsiteX7" fmla="*/ 750570 w 2617470"/>
              <a:gd name="connsiteY7" fmla="*/ 24765 h 148430"/>
              <a:gd name="connsiteX8" fmla="*/ 782955 w 2617470"/>
              <a:gd name="connsiteY8" fmla="*/ 30480 h 148430"/>
              <a:gd name="connsiteX9" fmla="*/ 794385 w 2617470"/>
              <a:gd name="connsiteY9" fmla="*/ 34290 h 148430"/>
              <a:gd name="connsiteX10" fmla="*/ 800100 w 2617470"/>
              <a:gd name="connsiteY10" fmla="*/ 36195 h 148430"/>
              <a:gd name="connsiteX11" fmla="*/ 811530 w 2617470"/>
              <a:gd name="connsiteY11" fmla="*/ 38100 h 148430"/>
              <a:gd name="connsiteX12" fmla="*/ 819150 w 2617470"/>
              <a:gd name="connsiteY12" fmla="*/ 40005 h 148430"/>
              <a:gd name="connsiteX13" fmla="*/ 859155 w 2617470"/>
              <a:gd name="connsiteY13" fmla="*/ 43815 h 148430"/>
              <a:gd name="connsiteX14" fmla="*/ 868680 w 2617470"/>
              <a:gd name="connsiteY14" fmla="*/ 45720 h 148430"/>
              <a:gd name="connsiteX15" fmla="*/ 874395 w 2617470"/>
              <a:gd name="connsiteY15" fmla="*/ 47625 h 148430"/>
              <a:gd name="connsiteX16" fmla="*/ 902970 w 2617470"/>
              <a:gd name="connsiteY16" fmla="*/ 53340 h 148430"/>
              <a:gd name="connsiteX17" fmla="*/ 920115 w 2617470"/>
              <a:gd name="connsiteY17" fmla="*/ 57150 h 148430"/>
              <a:gd name="connsiteX18" fmla="*/ 927735 w 2617470"/>
              <a:gd name="connsiteY18" fmla="*/ 59055 h 148430"/>
              <a:gd name="connsiteX19" fmla="*/ 973455 w 2617470"/>
              <a:gd name="connsiteY19" fmla="*/ 60960 h 148430"/>
              <a:gd name="connsiteX20" fmla="*/ 1000125 w 2617470"/>
              <a:gd name="connsiteY20" fmla="*/ 66675 h 148430"/>
              <a:gd name="connsiteX21" fmla="*/ 1022985 w 2617470"/>
              <a:gd name="connsiteY21" fmla="*/ 70485 h 148430"/>
              <a:gd name="connsiteX22" fmla="*/ 1059180 w 2617470"/>
              <a:gd name="connsiteY22" fmla="*/ 76200 h 148430"/>
              <a:gd name="connsiteX23" fmla="*/ 1080135 w 2617470"/>
              <a:gd name="connsiteY23" fmla="*/ 78105 h 148430"/>
              <a:gd name="connsiteX24" fmla="*/ 1129665 w 2617470"/>
              <a:gd name="connsiteY24" fmla="*/ 81915 h 148430"/>
              <a:gd name="connsiteX25" fmla="*/ 1135380 w 2617470"/>
              <a:gd name="connsiteY25" fmla="*/ 83820 h 148430"/>
              <a:gd name="connsiteX26" fmla="*/ 1148715 w 2617470"/>
              <a:gd name="connsiteY26" fmla="*/ 85725 h 148430"/>
              <a:gd name="connsiteX27" fmla="*/ 1190625 w 2617470"/>
              <a:gd name="connsiteY27" fmla="*/ 87630 h 148430"/>
              <a:gd name="connsiteX28" fmla="*/ 1203960 w 2617470"/>
              <a:gd name="connsiteY28" fmla="*/ 91440 h 148430"/>
              <a:gd name="connsiteX29" fmla="*/ 1223010 w 2617470"/>
              <a:gd name="connsiteY29" fmla="*/ 95250 h 148430"/>
              <a:gd name="connsiteX30" fmla="*/ 1230630 w 2617470"/>
              <a:gd name="connsiteY30" fmla="*/ 97155 h 148430"/>
              <a:gd name="connsiteX31" fmla="*/ 1268730 w 2617470"/>
              <a:gd name="connsiteY31" fmla="*/ 100965 h 148430"/>
              <a:gd name="connsiteX32" fmla="*/ 1314450 w 2617470"/>
              <a:gd name="connsiteY32" fmla="*/ 110490 h 148430"/>
              <a:gd name="connsiteX33" fmla="*/ 1320165 w 2617470"/>
              <a:gd name="connsiteY33" fmla="*/ 112395 h 148430"/>
              <a:gd name="connsiteX34" fmla="*/ 1363980 w 2617470"/>
              <a:gd name="connsiteY34" fmla="*/ 116205 h 148430"/>
              <a:gd name="connsiteX35" fmla="*/ 1390650 w 2617470"/>
              <a:gd name="connsiteY35" fmla="*/ 121920 h 148430"/>
              <a:gd name="connsiteX36" fmla="*/ 1396365 w 2617470"/>
              <a:gd name="connsiteY36" fmla="*/ 123825 h 148430"/>
              <a:gd name="connsiteX37" fmla="*/ 1403985 w 2617470"/>
              <a:gd name="connsiteY37" fmla="*/ 125730 h 148430"/>
              <a:gd name="connsiteX38" fmla="*/ 1409700 w 2617470"/>
              <a:gd name="connsiteY38" fmla="*/ 127635 h 148430"/>
              <a:gd name="connsiteX39" fmla="*/ 1417320 w 2617470"/>
              <a:gd name="connsiteY39" fmla="*/ 129540 h 148430"/>
              <a:gd name="connsiteX40" fmla="*/ 1463040 w 2617470"/>
              <a:gd name="connsiteY40" fmla="*/ 133350 h 148430"/>
              <a:gd name="connsiteX41" fmla="*/ 1482090 w 2617470"/>
              <a:gd name="connsiteY41" fmla="*/ 135255 h 148430"/>
              <a:gd name="connsiteX42" fmla="*/ 1489710 w 2617470"/>
              <a:gd name="connsiteY42" fmla="*/ 137160 h 148430"/>
              <a:gd name="connsiteX43" fmla="*/ 1520190 w 2617470"/>
              <a:gd name="connsiteY43" fmla="*/ 139065 h 148430"/>
              <a:gd name="connsiteX44" fmla="*/ 1543050 w 2617470"/>
              <a:gd name="connsiteY44" fmla="*/ 140970 h 148430"/>
              <a:gd name="connsiteX45" fmla="*/ 1628775 w 2617470"/>
              <a:gd name="connsiteY45" fmla="*/ 142875 h 148430"/>
              <a:gd name="connsiteX46" fmla="*/ 1703070 w 2617470"/>
              <a:gd name="connsiteY46" fmla="*/ 140970 h 148430"/>
              <a:gd name="connsiteX47" fmla="*/ 1885198 w 2617470"/>
              <a:gd name="connsiteY47" fmla="*/ 47192 h 148430"/>
              <a:gd name="connsiteX48" fmla="*/ 1916430 w 2617470"/>
              <a:gd name="connsiteY48" fmla="*/ 95250 h 148430"/>
              <a:gd name="connsiteX49" fmla="*/ 1922145 w 2617470"/>
              <a:gd name="connsiteY49" fmla="*/ 93345 h 148430"/>
              <a:gd name="connsiteX50" fmla="*/ 1933575 w 2617470"/>
              <a:gd name="connsiteY50" fmla="*/ 85725 h 148430"/>
              <a:gd name="connsiteX51" fmla="*/ 1948815 w 2617470"/>
              <a:gd name="connsiteY51" fmla="*/ 81915 h 148430"/>
              <a:gd name="connsiteX52" fmla="*/ 1954530 w 2617470"/>
              <a:gd name="connsiteY52" fmla="*/ 78105 h 148430"/>
              <a:gd name="connsiteX53" fmla="*/ 1969770 w 2617470"/>
              <a:gd name="connsiteY53" fmla="*/ 74295 h 148430"/>
              <a:gd name="connsiteX54" fmla="*/ 1985010 w 2617470"/>
              <a:gd name="connsiteY54" fmla="*/ 68580 h 148430"/>
              <a:gd name="connsiteX55" fmla="*/ 2004060 w 2617470"/>
              <a:gd name="connsiteY55" fmla="*/ 60960 h 148430"/>
              <a:gd name="connsiteX56" fmla="*/ 2011680 w 2617470"/>
              <a:gd name="connsiteY56" fmla="*/ 59055 h 148430"/>
              <a:gd name="connsiteX57" fmla="*/ 2017395 w 2617470"/>
              <a:gd name="connsiteY57" fmla="*/ 57150 h 148430"/>
              <a:gd name="connsiteX58" fmla="*/ 2023110 w 2617470"/>
              <a:gd name="connsiteY58" fmla="*/ 51435 h 148430"/>
              <a:gd name="connsiteX59" fmla="*/ 2032635 w 2617470"/>
              <a:gd name="connsiteY59" fmla="*/ 49530 h 148430"/>
              <a:gd name="connsiteX60" fmla="*/ 2038350 w 2617470"/>
              <a:gd name="connsiteY60" fmla="*/ 47625 h 148430"/>
              <a:gd name="connsiteX61" fmla="*/ 2044065 w 2617470"/>
              <a:gd name="connsiteY61" fmla="*/ 43815 h 148430"/>
              <a:gd name="connsiteX62" fmla="*/ 2051685 w 2617470"/>
              <a:gd name="connsiteY62" fmla="*/ 41910 h 148430"/>
              <a:gd name="connsiteX63" fmla="*/ 2070735 w 2617470"/>
              <a:gd name="connsiteY63" fmla="*/ 38100 h 148430"/>
              <a:gd name="connsiteX64" fmla="*/ 2076450 w 2617470"/>
              <a:gd name="connsiteY64" fmla="*/ 36195 h 148430"/>
              <a:gd name="connsiteX65" fmla="*/ 2082165 w 2617470"/>
              <a:gd name="connsiteY65" fmla="*/ 32385 h 148430"/>
              <a:gd name="connsiteX66" fmla="*/ 2093595 w 2617470"/>
              <a:gd name="connsiteY66" fmla="*/ 30480 h 148430"/>
              <a:gd name="connsiteX67" fmla="*/ 2099310 w 2617470"/>
              <a:gd name="connsiteY67" fmla="*/ 28575 h 148430"/>
              <a:gd name="connsiteX68" fmla="*/ 2114550 w 2617470"/>
              <a:gd name="connsiteY68" fmla="*/ 24765 h 148430"/>
              <a:gd name="connsiteX69" fmla="*/ 2125980 w 2617470"/>
              <a:gd name="connsiteY69" fmla="*/ 20955 h 148430"/>
              <a:gd name="connsiteX70" fmla="*/ 2131695 w 2617470"/>
              <a:gd name="connsiteY70" fmla="*/ 17145 h 148430"/>
              <a:gd name="connsiteX71" fmla="*/ 2141220 w 2617470"/>
              <a:gd name="connsiteY71" fmla="*/ 15240 h 148430"/>
              <a:gd name="connsiteX72" fmla="*/ 2146935 w 2617470"/>
              <a:gd name="connsiteY72" fmla="*/ 13335 h 148430"/>
              <a:gd name="connsiteX73" fmla="*/ 2291715 w 2617470"/>
              <a:gd name="connsiteY73" fmla="*/ 17145 h 148430"/>
              <a:gd name="connsiteX74" fmla="*/ 2316480 w 2617470"/>
              <a:gd name="connsiteY74" fmla="*/ 15240 h 148430"/>
              <a:gd name="connsiteX75" fmla="*/ 2329815 w 2617470"/>
              <a:gd name="connsiteY75" fmla="*/ 9525 h 148430"/>
              <a:gd name="connsiteX76" fmla="*/ 2337435 w 2617470"/>
              <a:gd name="connsiteY76" fmla="*/ 7620 h 148430"/>
              <a:gd name="connsiteX77" fmla="*/ 2388870 w 2617470"/>
              <a:gd name="connsiteY77" fmla="*/ 1905 h 148430"/>
              <a:gd name="connsiteX78" fmla="*/ 2400300 w 2617470"/>
              <a:gd name="connsiteY78" fmla="*/ 0 h 148430"/>
              <a:gd name="connsiteX79" fmla="*/ 2604135 w 2617470"/>
              <a:gd name="connsiteY79" fmla="*/ 0 h 148430"/>
              <a:gd name="connsiteX80" fmla="*/ 2617470 w 2617470"/>
              <a:gd name="connsiteY80" fmla="*/ 1905 h 148430"/>
              <a:gd name="connsiteX0" fmla="*/ 0 w 2618165"/>
              <a:gd name="connsiteY0" fmla="*/ 9525 h 148430"/>
              <a:gd name="connsiteX1" fmla="*/ 179070 w 2618165"/>
              <a:gd name="connsiteY1" fmla="*/ 11430 h 148430"/>
              <a:gd name="connsiteX2" fmla="*/ 459105 w 2618165"/>
              <a:gd name="connsiteY2" fmla="*/ 11430 h 148430"/>
              <a:gd name="connsiteX3" fmla="*/ 647700 w 2618165"/>
              <a:gd name="connsiteY3" fmla="*/ 9525 h 148430"/>
              <a:gd name="connsiteX4" fmla="*/ 714375 w 2618165"/>
              <a:gd name="connsiteY4" fmla="*/ 17145 h 148430"/>
              <a:gd name="connsiteX5" fmla="*/ 721995 w 2618165"/>
              <a:gd name="connsiteY5" fmla="*/ 19050 h 148430"/>
              <a:gd name="connsiteX6" fmla="*/ 735330 w 2618165"/>
              <a:gd name="connsiteY6" fmla="*/ 22860 h 148430"/>
              <a:gd name="connsiteX7" fmla="*/ 750570 w 2618165"/>
              <a:gd name="connsiteY7" fmla="*/ 24765 h 148430"/>
              <a:gd name="connsiteX8" fmla="*/ 782955 w 2618165"/>
              <a:gd name="connsiteY8" fmla="*/ 30480 h 148430"/>
              <a:gd name="connsiteX9" fmla="*/ 794385 w 2618165"/>
              <a:gd name="connsiteY9" fmla="*/ 34290 h 148430"/>
              <a:gd name="connsiteX10" fmla="*/ 800100 w 2618165"/>
              <a:gd name="connsiteY10" fmla="*/ 36195 h 148430"/>
              <a:gd name="connsiteX11" fmla="*/ 811530 w 2618165"/>
              <a:gd name="connsiteY11" fmla="*/ 38100 h 148430"/>
              <a:gd name="connsiteX12" fmla="*/ 819150 w 2618165"/>
              <a:gd name="connsiteY12" fmla="*/ 40005 h 148430"/>
              <a:gd name="connsiteX13" fmla="*/ 859155 w 2618165"/>
              <a:gd name="connsiteY13" fmla="*/ 43815 h 148430"/>
              <a:gd name="connsiteX14" fmla="*/ 868680 w 2618165"/>
              <a:gd name="connsiteY14" fmla="*/ 45720 h 148430"/>
              <a:gd name="connsiteX15" fmla="*/ 874395 w 2618165"/>
              <a:gd name="connsiteY15" fmla="*/ 47625 h 148430"/>
              <a:gd name="connsiteX16" fmla="*/ 902970 w 2618165"/>
              <a:gd name="connsiteY16" fmla="*/ 53340 h 148430"/>
              <a:gd name="connsiteX17" fmla="*/ 920115 w 2618165"/>
              <a:gd name="connsiteY17" fmla="*/ 57150 h 148430"/>
              <a:gd name="connsiteX18" fmla="*/ 927735 w 2618165"/>
              <a:gd name="connsiteY18" fmla="*/ 59055 h 148430"/>
              <a:gd name="connsiteX19" fmla="*/ 973455 w 2618165"/>
              <a:gd name="connsiteY19" fmla="*/ 60960 h 148430"/>
              <a:gd name="connsiteX20" fmla="*/ 1000125 w 2618165"/>
              <a:gd name="connsiteY20" fmla="*/ 66675 h 148430"/>
              <a:gd name="connsiteX21" fmla="*/ 1022985 w 2618165"/>
              <a:gd name="connsiteY21" fmla="*/ 70485 h 148430"/>
              <a:gd name="connsiteX22" fmla="*/ 1059180 w 2618165"/>
              <a:gd name="connsiteY22" fmla="*/ 76200 h 148430"/>
              <a:gd name="connsiteX23" fmla="*/ 1080135 w 2618165"/>
              <a:gd name="connsiteY23" fmla="*/ 78105 h 148430"/>
              <a:gd name="connsiteX24" fmla="*/ 1129665 w 2618165"/>
              <a:gd name="connsiteY24" fmla="*/ 81915 h 148430"/>
              <a:gd name="connsiteX25" fmla="*/ 1135380 w 2618165"/>
              <a:gd name="connsiteY25" fmla="*/ 83820 h 148430"/>
              <a:gd name="connsiteX26" fmla="*/ 1148715 w 2618165"/>
              <a:gd name="connsiteY26" fmla="*/ 85725 h 148430"/>
              <a:gd name="connsiteX27" fmla="*/ 1190625 w 2618165"/>
              <a:gd name="connsiteY27" fmla="*/ 87630 h 148430"/>
              <a:gd name="connsiteX28" fmla="*/ 1203960 w 2618165"/>
              <a:gd name="connsiteY28" fmla="*/ 91440 h 148430"/>
              <a:gd name="connsiteX29" fmla="*/ 1223010 w 2618165"/>
              <a:gd name="connsiteY29" fmla="*/ 95250 h 148430"/>
              <a:gd name="connsiteX30" fmla="*/ 1230630 w 2618165"/>
              <a:gd name="connsiteY30" fmla="*/ 97155 h 148430"/>
              <a:gd name="connsiteX31" fmla="*/ 1268730 w 2618165"/>
              <a:gd name="connsiteY31" fmla="*/ 100965 h 148430"/>
              <a:gd name="connsiteX32" fmla="*/ 1314450 w 2618165"/>
              <a:gd name="connsiteY32" fmla="*/ 110490 h 148430"/>
              <a:gd name="connsiteX33" fmla="*/ 1320165 w 2618165"/>
              <a:gd name="connsiteY33" fmla="*/ 112395 h 148430"/>
              <a:gd name="connsiteX34" fmla="*/ 1363980 w 2618165"/>
              <a:gd name="connsiteY34" fmla="*/ 116205 h 148430"/>
              <a:gd name="connsiteX35" fmla="*/ 1390650 w 2618165"/>
              <a:gd name="connsiteY35" fmla="*/ 121920 h 148430"/>
              <a:gd name="connsiteX36" fmla="*/ 1396365 w 2618165"/>
              <a:gd name="connsiteY36" fmla="*/ 123825 h 148430"/>
              <a:gd name="connsiteX37" fmla="*/ 1403985 w 2618165"/>
              <a:gd name="connsiteY37" fmla="*/ 125730 h 148430"/>
              <a:gd name="connsiteX38" fmla="*/ 1409700 w 2618165"/>
              <a:gd name="connsiteY38" fmla="*/ 127635 h 148430"/>
              <a:gd name="connsiteX39" fmla="*/ 1417320 w 2618165"/>
              <a:gd name="connsiteY39" fmla="*/ 129540 h 148430"/>
              <a:gd name="connsiteX40" fmla="*/ 1463040 w 2618165"/>
              <a:gd name="connsiteY40" fmla="*/ 133350 h 148430"/>
              <a:gd name="connsiteX41" fmla="*/ 1482090 w 2618165"/>
              <a:gd name="connsiteY41" fmla="*/ 135255 h 148430"/>
              <a:gd name="connsiteX42" fmla="*/ 1489710 w 2618165"/>
              <a:gd name="connsiteY42" fmla="*/ 137160 h 148430"/>
              <a:gd name="connsiteX43" fmla="*/ 1520190 w 2618165"/>
              <a:gd name="connsiteY43" fmla="*/ 139065 h 148430"/>
              <a:gd name="connsiteX44" fmla="*/ 1543050 w 2618165"/>
              <a:gd name="connsiteY44" fmla="*/ 140970 h 148430"/>
              <a:gd name="connsiteX45" fmla="*/ 1628775 w 2618165"/>
              <a:gd name="connsiteY45" fmla="*/ 142875 h 148430"/>
              <a:gd name="connsiteX46" fmla="*/ 1703070 w 2618165"/>
              <a:gd name="connsiteY46" fmla="*/ 140970 h 148430"/>
              <a:gd name="connsiteX47" fmla="*/ 1885198 w 2618165"/>
              <a:gd name="connsiteY47" fmla="*/ 47192 h 148430"/>
              <a:gd name="connsiteX48" fmla="*/ 1916430 w 2618165"/>
              <a:gd name="connsiteY48" fmla="*/ 95250 h 148430"/>
              <a:gd name="connsiteX49" fmla="*/ 1922145 w 2618165"/>
              <a:gd name="connsiteY49" fmla="*/ 93345 h 148430"/>
              <a:gd name="connsiteX50" fmla="*/ 1933575 w 2618165"/>
              <a:gd name="connsiteY50" fmla="*/ 85725 h 148430"/>
              <a:gd name="connsiteX51" fmla="*/ 1948815 w 2618165"/>
              <a:gd name="connsiteY51" fmla="*/ 81915 h 148430"/>
              <a:gd name="connsiteX52" fmla="*/ 1954530 w 2618165"/>
              <a:gd name="connsiteY52" fmla="*/ 78105 h 148430"/>
              <a:gd name="connsiteX53" fmla="*/ 1969770 w 2618165"/>
              <a:gd name="connsiteY53" fmla="*/ 74295 h 148430"/>
              <a:gd name="connsiteX54" fmla="*/ 1985010 w 2618165"/>
              <a:gd name="connsiteY54" fmla="*/ 68580 h 148430"/>
              <a:gd name="connsiteX55" fmla="*/ 2004060 w 2618165"/>
              <a:gd name="connsiteY55" fmla="*/ 60960 h 148430"/>
              <a:gd name="connsiteX56" fmla="*/ 2011680 w 2618165"/>
              <a:gd name="connsiteY56" fmla="*/ 59055 h 148430"/>
              <a:gd name="connsiteX57" fmla="*/ 2017395 w 2618165"/>
              <a:gd name="connsiteY57" fmla="*/ 57150 h 148430"/>
              <a:gd name="connsiteX58" fmla="*/ 2023110 w 2618165"/>
              <a:gd name="connsiteY58" fmla="*/ 51435 h 148430"/>
              <a:gd name="connsiteX59" fmla="*/ 2032635 w 2618165"/>
              <a:gd name="connsiteY59" fmla="*/ 49530 h 148430"/>
              <a:gd name="connsiteX60" fmla="*/ 2038350 w 2618165"/>
              <a:gd name="connsiteY60" fmla="*/ 47625 h 148430"/>
              <a:gd name="connsiteX61" fmla="*/ 2044065 w 2618165"/>
              <a:gd name="connsiteY61" fmla="*/ 43815 h 148430"/>
              <a:gd name="connsiteX62" fmla="*/ 2051685 w 2618165"/>
              <a:gd name="connsiteY62" fmla="*/ 41910 h 148430"/>
              <a:gd name="connsiteX63" fmla="*/ 2070735 w 2618165"/>
              <a:gd name="connsiteY63" fmla="*/ 38100 h 148430"/>
              <a:gd name="connsiteX64" fmla="*/ 2076450 w 2618165"/>
              <a:gd name="connsiteY64" fmla="*/ 36195 h 148430"/>
              <a:gd name="connsiteX65" fmla="*/ 2082165 w 2618165"/>
              <a:gd name="connsiteY65" fmla="*/ 32385 h 148430"/>
              <a:gd name="connsiteX66" fmla="*/ 2093595 w 2618165"/>
              <a:gd name="connsiteY66" fmla="*/ 30480 h 148430"/>
              <a:gd name="connsiteX67" fmla="*/ 2099310 w 2618165"/>
              <a:gd name="connsiteY67" fmla="*/ 28575 h 148430"/>
              <a:gd name="connsiteX68" fmla="*/ 2114550 w 2618165"/>
              <a:gd name="connsiteY68" fmla="*/ 24765 h 148430"/>
              <a:gd name="connsiteX69" fmla="*/ 2125980 w 2618165"/>
              <a:gd name="connsiteY69" fmla="*/ 20955 h 148430"/>
              <a:gd name="connsiteX70" fmla="*/ 2131695 w 2618165"/>
              <a:gd name="connsiteY70" fmla="*/ 17145 h 148430"/>
              <a:gd name="connsiteX71" fmla="*/ 2141220 w 2618165"/>
              <a:gd name="connsiteY71" fmla="*/ 15240 h 148430"/>
              <a:gd name="connsiteX72" fmla="*/ 2146935 w 2618165"/>
              <a:gd name="connsiteY72" fmla="*/ 13335 h 148430"/>
              <a:gd name="connsiteX73" fmla="*/ 2291715 w 2618165"/>
              <a:gd name="connsiteY73" fmla="*/ 17145 h 148430"/>
              <a:gd name="connsiteX74" fmla="*/ 2316480 w 2618165"/>
              <a:gd name="connsiteY74" fmla="*/ 15240 h 148430"/>
              <a:gd name="connsiteX75" fmla="*/ 2329815 w 2618165"/>
              <a:gd name="connsiteY75" fmla="*/ 9525 h 148430"/>
              <a:gd name="connsiteX76" fmla="*/ 2337435 w 2618165"/>
              <a:gd name="connsiteY76" fmla="*/ 7620 h 148430"/>
              <a:gd name="connsiteX77" fmla="*/ 2388870 w 2618165"/>
              <a:gd name="connsiteY77" fmla="*/ 1905 h 148430"/>
              <a:gd name="connsiteX78" fmla="*/ 2604135 w 2618165"/>
              <a:gd name="connsiteY78" fmla="*/ 0 h 148430"/>
              <a:gd name="connsiteX79" fmla="*/ 2617470 w 2618165"/>
              <a:gd name="connsiteY79" fmla="*/ 1905 h 148430"/>
              <a:gd name="connsiteX0" fmla="*/ 0 w 2621911"/>
              <a:gd name="connsiteY0" fmla="*/ 9719 h 148624"/>
              <a:gd name="connsiteX1" fmla="*/ 179070 w 2621911"/>
              <a:gd name="connsiteY1" fmla="*/ 11624 h 148624"/>
              <a:gd name="connsiteX2" fmla="*/ 459105 w 2621911"/>
              <a:gd name="connsiteY2" fmla="*/ 11624 h 148624"/>
              <a:gd name="connsiteX3" fmla="*/ 647700 w 2621911"/>
              <a:gd name="connsiteY3" fmla="*/ 9719 h 148624"/>
              <a:gd name="connsiteX4" fmla="*/ 714375 w 2621911"/>
              <a:gd name="connsiteY4" fmla="*/ 17339 h 148624"/>
              <a:gd name="connsiteX5" fmla="*/ 721995 w 2621911"/>
              <a:gd name="connsiteY5" fmla="*/ 19244 h 148624"/>
              <a:gd name="connsiteX6" fmla="*/ 735330 w 2621911"/>
              <a:gd name="connsiteY6" fmla="*/ 23054 h 148624"/>
              <a:gd name="connsiteX7" fmla="*/ 750570 w 2621911"/>
              <a:gd name="connsiteY7" fmla="*/ 24959 h 148624"/>
              <a:gd name="connsiteX8" fmla="*/ 782955 w 2621911"/>
              <a:gd name="connsiteY8" fmla="*/ 30674 h 148624"/>
              <a:gd name="connsiteX9" fmla="*/ 794385 w 2621911"/>
              <a:gd name="connsiteY9" fmla="*/ 34484 h 148624"/>
              <a:gd name="connsiteX10" fmla="*/ 800100 w 2621911"/>
              <a:gd name="connsiteY10" fmla="*/ 36389 h 148624"/>
              <a:gd name="connsiteX11" fmla="*/ 811530 w 2621911"/>
              <a:gd name="connsiteY11" fmla="*/ 38294 h 148624"/>
              <a:gd name="connsiteX12" fmla="*/ 819150 w 2621911"/>
              <a:gd name="connsiteY12" fmla="*/ 40199 h 148624"/>
              <a:gd name="connsiteX13" fmla="*/ 859155 w 2621911"/>
              <a:gd name="connsiteY13" fmla="*/ 44009 h 148624"/>
              <a:gd name="connsiteX14" fmla="*/ 868680 w 2621911"/>
              <a:gd name="connsiteY14" fmla="*/ 45914 h 148624"/>
              <a:gd name="connsiteX15" fmla="*/ 874395 w 2621911"/>
              <a:gd name="connsiteY15" fmla="*/ 47819 h 148624"/>
              <a:gd name="connsiteX16" fmla="*/ 902970 w 2621911"/>
              <a:gd name="connsiteY16" fmla="*/ 53534 h 148624"/>
              <a:gd name="connsiteX17" fmla="*/ 920115 w 2621911"/>
              <a:gd name="connsiteY17" fmla="*/ 57344 h 148624"/>
              <a:gd name="connsiteX18" fmla="*/ 927735 w 2621911"/>
              <a:gd name="connsiteY18" fmla="*/ 59249 h 148624"/>
              <a:gd name="connsiteX19" fmla="*/ 973455 w 2621911"/>
              <a:gd name="connsiteY19" fmla="*/ 61154 h 148624"/>
              <a:gd name="connsiteX20" fmla="*/ 1000125 w 2621911"/>
              <a:gd name="connsiteY20" fmla="*/ 66869 h 148624"/>
              <a:gd name="connsiteX21" fmla="*/ 1022985 w 2621911"/>
              <a:gd name="connsiteY21" fmla="*/ 70679 h 148624"/>
              <a:gd name="connsiteX22" fmla="*/ 1059180 w 2621911"/>
              <a:gd name="connsiteY22" fmla="*/ 76394 h 148624"/>
              <a:gd name="connsiteX23" fmla="*/ 1080135 w 2621911"/>
              <a:gd name="connsiteY23" fmla="*/ 78299 h 148624"/>
              <a:gd name="connsiteX24" fmla="*/ 1129665 w 2621911"/>
              <a:gd name="connsiteY24" fmla="*/ 82109 h 148624"/>
              <a:gd name="connsiteX25" fmla="*/ 1135380 w 2621911"/>
              <a:gd name="connsiteY25" fmla="*/ 84014 h 148624"/>
              <a:gd name="connsiteX26" fmla="*/ 1148715 w 2621911"/>
              <a:gd name="connsiteY26" fmla="*/ 85919 h 148624"/>
              <a:gd name="connsiteX27" fmla="*/ 1190625 w 2621911"/>
              <a:gd name="connsiteY27" fmla="*/ 87824 h 148624"/>
              <a:gd name="connsiteX28" fmla="*/ 1203960 w 2621911"/>
              <a:gd name="connsiteY28" fmla="*/ 91634 h 148624"/>
              <a:gd name="connsiteX29" fmla="*/ 1223010 w 2621911"/>
              <a:gd name="connsiteY29" fmla="*/ 95444 h 148624"/>
              <a:gd name="connsiteX30" fmla="*/ 1230630 w 2621911"/>
              <a:gd name="connsiteY30" fmla="*/ 97349 h 148624"/>
              <a:gd name="connsiteX31" fmla="*/ 1268730 w 2621911"/>
              <a:gd name="connsiteY31" fmla="*/ 101159 h 148624"/>
              <a:gd name="connsiteX32" fmla="*/ 1314450 w 2621911"/>
              <a:gd name="connsiteY32" fmla="*/ 110684 h 148624"/>
              <a:gd name="connsiteX33" fmla="*/ 1320165 w 2621911"/>
              <a:gd name="connsiteY33" fmla="*/ 112589 h 148624"/>
              <a:gd name="connsiteX34" fmla="*/ 1363980 w 2621911"/>
              <a:gd name="connsiteY34" fmla="*/ 116399 h 148624"/>
              <a:gd name="connsiteX35" fmla="*/ 1390650 w 2621911"/>
              <a:gd name="connsiteY35" fmla="*/ 122114 h 148624"/>
              <a:gd name="connsiteX36" fmla="*/ 1396365 w 2621911"/>
              <a:gd name="connsiteY36" fmla="*/ 124019 h 148624"/>
              <a:gd name="connsiteX37" fmla="*/ 1403985 w 2621911"/>
              <a:gd name="connsiteY37" fmla="*/ 125924 h 148624"/>
              <a:gd name="connsiteX38" fmla="*/ 1409700 w 2621911"/>
              <a:gd name="connsiteY38" fmla="*/ 127829 h 148624"/>
              <a:gd name="connsiteX39" fmla="*/ 1417320 w 2621911"/>
              <a:gd name="connsiteY39" fmla="*/ 129734 h 148624"/>
              <a:gd name="connsiteX40" fmla="*/ 1463040 w 2621911"/>
              <a:gd name="connsiteY40" fmla="*/ 133544 h 148624"/>
              <a:gd name="connsiteX41" fmla="*/ 1482090 w 2621911"/>
              <a:gd name="connsiteY41" fmla="*/ 135449 h 148624"/>
              <a:gd name="connsiteX42" fmla="*/ 1489710 w 2621911"/>
              <a:gd name="connsiteY42" fmla="*/ 137354 h 148624"/>
              <a:gd name="connsiteX43" fmla="*/ 1520190 w 2621911"/>
              <a:gd name="connsiteY43" fmla="*/ 139259 h 148624"/>
              <a:gd name="connsiteX44" fmla="*/ 1543050 w 2621911"/>
              <a:gd name="connsiteY44" fmla="*/ 141164 h 148624"/>
              <a:gd name="connsiteX45" fmla="*/ 1628775 w 2621911"/>
              <a:gd name="connsiteY45" fmla="*/ 143069 h 148624"/>
              <a:gd name="connsiteX46" fmla="*/ 1703070 w 2621911"/>
              <a:gd name="connsiteY46" fmla="*/ 141164 h 148624"/>
              <a:gd name="connsiteX47" fmla="*/ 1885198 w 2621911"/>
              <a:gd name="connsiteY47" fmla="*/ 47386 h 148624"/>
              <a:gd name="connsiteX48" fmla="*/ 1916430 w 2621911"/>
              <a:gd name="connsiteY48" fmla="*/ 95444 h 148624"/>
              <a:gd name="connsiteX49" fmla="*/ 1922145 w 2621911"/>
              <a:gd name="connsiteY49" fmla="*/ 93539 h 148624"/>
              <a:gd name="connsiteX50" fmla="*/ 1933575 w 2621911"/>
              <a:gd name="connsiteY50" fmla="*/ 85919 h 148624"/>
              <a:gd name="connsiteX51" fmla="*/ 1948815 w 2621911"/>
              <a:gd name="connsiteY51" fmla="*/ 82109 h 148624"/>
              <a:gd name="connsiteX52" fmla="*/ 1954530 w 2621911"/>
              <a:gd name="connsiteY52" fmla="*/ 78299 h 148624"/>
              <a:gd name="connsiteX53" fmla="*/ 1969770 w 2621911"/>
              <a:gd name="connsiteY53" fmla="*/ 74489 h 148624"/>
              <a:gd name="connsiteX54" fmla="*/ 1985010 w 2621911"/>
              <a:gd name="connsiteY54" fmla="*/ 68774 h 148624"/>
              <a:gd name="connsiteX55" fmla="*/ 2004060 w 2621911"/>
              <a:gd name="connsiteY55" fmla="*/ 61154 h 148624"/>
              <a:gd name="connsiteX56" fmla="*/ 2011680 w 2621911"/>
              <a:gd name="connsiteY56" fmla="*/ 59249 h 148624"/>
              <a:gd name="connsiteX57" fmla="*/ 2017395 w 2621911"/>
              <a:gd name="connsiteY57" fmla="*/ 57344 h 148624"/>
              <a:gd name="connsiteX58" fmla="*/ 2023110 w 2621911"/>
              <a:gd name="connsiteY58" fmla="*/ 51629 h 148624"/>
              <a:gd name="connsiteX59" fmla="*/ 2032635 w 2621911"/>
              <a:gd name="connsiteY59" fmla="*/ 49724 h 148624"/>
              <a:gd name="connsiteX60" fmla="*/ 2038350 w 2621911"/>
              <a:gd name="connsiteY60" fmla="*/ 47819 h 148624"/>
              <a:gd name="connsiteX61" fmla="*/ 2044065 w 2621911"/>
              <a:gd name="connsiteY61" fmla="*/ 44009 h 148624"/>
              <a:gd name="connsiteX62" fmla="*/ 2051685 w 2621911"/>
              <a:gd name="connsiteY62" fmla="*/ 42104 h 148624"/>
              <a:gd name="connsiteX63" fmla="*/ 2070735 w 2621911"/>
              <a:gd name="connsiteY63" fmla="*/ 38294 h 148624"/>
              <a:gd name="connsiteX64" fmla="*/ 2076450 w 2621911"/>
              <a:gd name="connsiteY64" fmla="*/ 36389 h 148624"/>
              <a:gd name="connsiteX65" fmla="*/ 2082165 w 2621911"/>
              <a:gd name="connsiteY65" fmla="*/ 32579 h 148624"/>
              <a:gd name="connsiteX66" fmla="*/ 2093595 w 2621911"/>
              <a:gd name="connsiteY66" fmla="*/ 30674 h 148624"/>
              <a:gd name="connsiteX67" fmla="*/ 2099310 w 2621911"/>
              <a:gd name="connsiteY67" fmla="*/ 28769 h 148624"/>
              <a:gd name="connsiteX68" fmla="*/ 2114550 w 2621911"/>
              <a:gd name="connsiteY68" fmla="*/ 24959 h 148624"/>
              <a:gd name="connsiteX69" fmla="*/ 2125980 w 2621911"/>
              <a:gd name="connsiteY69" fmla="*/ 21149 h 148624"/>
              <a:gd name="connsiteX70" fmla="*/ 2131695 w 2621911"/>
              <a:gd name="connsiteY70" fmla="*/ 17339 h 148624"/>
              <a:gd name="connsiteX71" fmla="*/ 2141220 w 2621911"/>
              <a:gd name="connsiteY71" fmla="*/ 15434 h 148624"/>
              <a:gd name="connsiteX72" fmla="*/ 2146935 w 2621911"/>
              <a:gd name="connsiteY72" fmla="*/ 13529 h 148624"/>
              <a:gd name="connsiteX73" fmla="*/ 2291715 w 2621911"/>
              <a:gd name="connsiteY73" fmla="*/ 17339 h 148624"/>
              <a:gd name="connsiteX74" fmla="*/ 2316480 w 2621911"/>
              <a:gd name="connsiteY74" fmla="*/ 15434 h 148624"/>
              <a:gd name="connsiteX75" fmla="*/ 2329815 w 2621911"/>
              <a:gd name="connsiteY75" fmla="*/ 9719 h 148624"/>
              <a:gd name="connsiteX76" fmla="*/ 2337435 w 2621911"/>
              <a:gd name="connsiteY76" fmla="*/ 7814 h 148624"/>
              <a:gd name="connsiteX77" fmla="*/ 2604135 w 2621911"/>
              <a:gd name="connsiteY77" fmla="*/ 194 h 148624"/>
              <a:gd name="connsiteX78" fmla="*/ 2617470 w 2621911"/>
              <a:gd name="connsiteY78" fmla="*/ 2099 h 148624"/>
              <a:gd name="connsiteX0" fmla="*/ 0 w 2622468"/>
              <a:gd name="connsiteY0" fmla="*/ 9824 h 148729"/>
              <a:gd name="connsiteX1" fmla="*/ 179070 w 2622468"/>
              <a:gd name="connsiteY1" fmla="*/ 11729 h 148729"/>
              <a:gd name="connsiteX2" fmla="*/ 459105 w 2622468"/>
              <a:gd name="connsiteY2" fmla="*/ 11729 h 148729"/>
              <a:gd name="connsiteX3" fmla="*/ 647700 w 2622468"/>
              <a:gd name="connsiteY3" fmla="*/ 9824 h 148729"/>
              <a:gd name="connsiteX4" fmla="*/ 714375 w 2622468"/>
              <a:gd name="connsiteY4" fmla="*/ 17444 h 148729"/>
              <a:gd name="connsiteX5" fmla="*/ 721995 w 2622468"/>
              <a:gd name="connsiteY5" fmla="*/ 19349 h 148729"/>
              <a:gd name="connsiteX6" fmla="*/ 735330 w 2622468"/>
              <a:gd name="connsiteY6" fmla="*/ 23159 h 148729"/>
              <a:gd name="connsiteX7" fmla="*/ 750570 w 2622468"/>
              <a:gd name="connsiteY7" fmla="*/ 25064 h 148729"/>
              <a:gd name="connsiteX8" fmla="*/ 782955 w 2622468"/>
              <a:gd name="connsiteY8" fmla="*/ 30779 h 148729"/>
              <a:gd name="connsiteX9" fmla="*/ 794385 w 2622468"/>
              <a:gd name="connsiteY9" fmla="*/ 34589 h 148729"/>
              <a:gd name="connsiteX10" fmla="*/ 800100 w 2622468"/>
              <a:gd name="connsiteY10" fmla="*/ 36494 h 148729"/>
              <a:gd name="connsiteX11" fmla="*/ 811530 w 2622468"/>
              <a:gd name="connsiteY11" fmla="*/ 38399 h 148729"/>
              <a:gd name="connsiteX12" fmla="*/ 819150 w 2622468"/>
              <a:gd name="connsiteY12" fmla="*/ 40304 h 148729"/>
              <a:gd name="connsiteX13" fmla="*/ 859155 w 2622468"/>
              <a:gd name="connsiteY13" fmla="*/ 44114 h 148729"/>
              <a:gd name="connsiteX14" fmla="*/ 868680 w 2622468"/>
              <a:gd name="connsiteY14" fmla="*/ 46019 h 148729"/>
              <a:gd name="connsiteX15" fmla="*/ 874395 w 2622468"/>
              <a:gd name="connsiteY15" fmla="*/ 47924 h 148729"/>
              <a:gd name="connsiteX16" fmla="*/ 902970 w 2622468"/>
              <a:gd name="connsiteY16" fmla="*/ 53639 h 148729"/>
              <a:gd name="connsiteX17" fmla="*/ 920115 w 2622468"/>
              <a:gd name="connsiteY17" fmla="*/ 57449 h 148729"/>
              <a:gd name="connsiteX18" fmla="*/ 927735 w 2622468"/>
              <a:gd name="connsiteY18" fmla="*/ 59354 h 148729"/>
              <a:gd name="connsiteX19" fmla="*/ 973455 w 2622468"/>
              <a:gd name="connsiteY19" fmla="*/ 61259 h 148729"/>
              <a:gd name="connsiteX20" fmla="*/ 1000125 w 2622468"/>
              <a:gd name="connsiteY20" fmla="*/ 66974 h 148729"/>
              <a:gd name="connsiteX21" fmla="*/ 1022985 w 2622468"/>
              <a:gd name="connsiteY21" fmla="*/ 70784 h 148729"/>
              <a:gd name="connsiteX22" fmla="*/ 1059180 w 2622468"/>
              <a:gd name="connsiteY22" fmla="*/ 76499 h 148729"/>
              <a:gd name="connsiteX23" fmla="*/ 1080135 w 2622468"/>
              <a:gd name="connsiteY23" fmla="*/ 78404 h 148729"/>
              <a:gd name="connsiteX24" fmla="*/ 1129665 w 2622468"/>
              <a:gd name="connsiteY24" fmla="*/ 82214 h 148729"/>
              <a:gd name="connsiteX25" fmla="*/ 1135380 w 2622468"/>
              <a:gd name="connsiteY25" fmla="*/ 84119 h 148729"/>
              <a:gd name="connsiteX26" fmla="*/ 1148715 w 2622468"/>
              <a:gd name="connsiteY26" fmla="*/ 86024 h 148729"/>
              <a:gd name="connsiteX27" fmla="*/ 1190625 w 2622468"/>
              <a:gd name="connsiteY27" fmla="*/ 87929 h 148729"/>
              <a:gd name="connsiteX28" fmla="*/ 1203960 w 2622468"/>
              <a:gd name="connsiteY28" fmla="*/ 91739 h 148729"/>
              <a:gd name="connsiteX29" fmla="*/ 1223010 w 2622468"/>
              <a:gd name="connsiteY29" fmla="*/ 95549 h 148729"/>
              <a:gd name="connsiteX30" fmla="*/ 1230630 w 2622468"/>
              <a:gd name="connsiteY30" fmla="*/ 97454 h 148729"/>
              <a:gd name="connsiteX31" fmla="*/ 1268730 w 2622468"/>
              <a:gd name="connsiteY31" fmla="*/ 101264 h 148729"/>
              <a:gd name="connsiteX32" fmla="*/ 1314450 w 2622468"/>
              <a:gd name="connsiteY32" fmla="*/ 110789 h 148729"/>
              <a:gd name="connsiteX33" fmla="*/ 1320165 w 2622468"/>
              <a:gd name="connsiteY33" fmla="*/ 112694 h 148729"/>
              <a:gd name="connsiteX34" fmla="*/ 1363980 w 2622468"/>
              <a:gd name="connsiteY34" fmla="*/ 116504 h 148729"/>
              <a:gd name="connsiteX35" fmla="*/ 1390650 w 2622468"/>
              <a:gd name="connsiteY35" fmla="*/ 122219 h 148729"/>
              <a:gd name="connsiteX36" fmla="*/ 1396365 w 2622468"/>
              <a:gd name="connsiteY36" fmla="*/ 124124 h 148729"/>
              <a:gd name="connsiteX37" fmla="*/ 1403985 w 2622468"/>
              <a:gd name="connsiteY37" fmla="*/ 126029 h 148729"/>
              <a:gd name="connsiteX38" fmla="*/ 1409700 w 2622468"/>
              <a:gd name="connsiteY38" fmla="*/ 127934 h 148729"/>
              <a:gd name="connsiteX39" fmla="*/ 1417320 w 2622468"/>
              <a:gd name="connsiteY39" fmla="*/ 129839 h 148729"/>
              <a:gd name="connsiteX40" fmla="*/ 1463040 w 2622468"/>
              <a:gd name="connsiteY40" fmla="*/ 133649 h 148729"/>
              <a:gd name="connsiteX41" fmla="*/ 1482090 w 2622468"/>
              <a:gd name="connsiteY41" fmla="*/ 135554 h 148729"/>
              <a:gd name="connsiteX42" fmla="*/ 1489710 w 2622468"/>
              <a:gd name="connsiteY42" fmla="*/ 137459 h 148729"/>
              <a:gd name="connsiteX43" fmla="*/ 1520190 w 2622468"/>
              <a:gd name="connsiteY43" fmla="*/ 139364 h 148729"/>
              <a:gd name="connsiteX44" fmla="*/ 1543050 w 2622468"/>
              <a:gd name="connsiteY44" fmla="*/ 141269 h 148729"/>
              <a:gd name="connsiteX45" fmla="*/ 1628775 w 2622468"/>
              <a:gd name="connsiteY45" fmla="*/ 143174 h 148729"/>
              <a:gd name="connsiteX46" fmla="*/ 1703070 w 2622468"/>
              <a:gd name="connsiteY46" fmla="*/ 141269 h 148729"/>
              <a:gd name="connsiteX47" fmla="*/ 1885198 w 2622468"/>
              <a:gd name="connsiteY47" fmla="*/ 47491 h 148729"/>
              <a:gd name="connsiteX48" fmla="*/ 1916430 w 2622468"/>
              <a:gd name="connsiteY48" fmla="*/ 95549 h 148729"/>
              <a:gd name="connsiteX49" fmla="*/ 1922145 w 2622468"/>
              <a:gd name="connsiteY49" fmla="*/ 93644 h 148729"/>
              <a:gd name="connsiteX50" fmla="*/ 1933575 w 2622468"/>
              <a:gd name="connsiteY50" fmla="*/ 86024 h 148729"/>
              <a:gd name="connsiteX51" fmla="*/ 1948815 w 2622468"/>
              <a:gd name="connsiteY51" fmla="*/ 82214 h 148729"/>
              <a:gd name="connsiteX52" fmla="*/ 1954530 w 2622468"/>
              <a:gd name="connsiteY52" fmla="*/ 78404 h 148729"/>
              <a:gd name="connsiteX53" fmla="*/ 1969770 w 2622468"/>
              <a:gd name="connsiteY53" fmla="*/ 74594 h 148729"/>
              <a:gd name="connsiteX54" fmla="*/ 1985010 w 2622468"/>
              <a:gd name="connsiteY54" fmla="*/ 68879 h 148729"/>
              <a:gd name="connsiteX55" fmla="*/ 2004060 w 2622468"/>
              <a:gd name="connsiteY55" fmla="*/ 61259 h 148729"/>
              <a:gd name="connsiteX56" fmla="*/ 2011680 w 2622468"/>
              <a:gd name="connsiteY56" fmla="*/ 59354 h 148729"/>
              <a:gd name="connsiteX57" fmla="*/ 2017395 w 2622468"/>
              <a:gd name="connsiteY57" fmla="*/ 57449 h 148729"/>
              <a:gd name="connsiteX58" fmla="*/ 2023110 w 2622468"/>
              <a:gd name="connsiteY58" fmla="*/ 51734 h 148729"/>
              <a:gd name="connsiteX59" fmla="*/ 2032635 w 2622468"/>
              <a:gd name="connsiteY59" fmla="*/ 49829 h 148729"/>
              <a:gd name="connsiteX60" fmla="*/ 2038350 w 2622468"/>
              <a:gd name="connsiteY60" fmla="*/ 47924 h 148729"/>
              <a:gd name="connsiteX61" fmla="*/ 2044065 w 2622468"/>
              <a:gd name="connsiteY61" fmla="*/ 44114 h 148729"/>
              <a:gd name="connsiteX62" fmla="*/ 2051685 w 2622468"/>
              <a:gd name="connsiteY62" fmla="*/ 42209 h 148729"/>
              <a:gd name="connsiteX63" fmla="*/ 2070735 w 2622468"/>
              <a:gd name="connsiteY63" fmla="*/ 38399 h 148729"/>
              <a:gd name="connsiteX64" fmla="*/ 2076450 w 2622468"/>
              <a:gd name="connsiteY64" fmla="*/ 36494 h 148729"/>
              <a:gd name="connsiteX65" fmla="*/ 2082165 w 2622468"/>
              <a:gd name="connsiteY65" fmla="*/ 32684 h 148729"/>
              <a:gd name="connsiteX66" fmla="*/ 2093595 w 2622468"/>
              <a:gd name="connsiteY66" fmla="*/ 30779 h 148729"/>
              <a:gd name="connsiteX67" fmla="*/ 2099310 w 2622468"/>
              <a:gd name="connsiteY67" fmla="*/ 28874 h 148729"/>
              <a:gd name="connsiteX68" fmla="*/ 2114550 w 2622468"/>
              <a:gd name="connsiteY68" fmla="*/ 25064 h 148729"/>
              <a:gd name="connsiteX69" fmla="*/ 2125980 w 2622468"/>
              <a:gd name="connsiteY69" fmla="*/ 21254 h 148729"/>
              <a:gd name="connsiteX70" fmla="*/ 2131695 w 2622468"/>
              <a:gd name="connsiteY70" fmla="*/ 17444 h 148729"/>
              <a:gd name="connsiteX71" fmla="*/ 2141220 w 2622468"/>
              <a:gd name="connsiteY71" fmla="*/ 15539 h 148729"/>
              <a:gd name="connsiteX72" fmla="*/ 2146935 w 2622468"/>
              <a:gd name="connsiteY72" fmla="*/ 13634 h 148729"/>
              <a:gd name="connsiteX73" fmla="*/ 2291715 w 2622468"/>
              <a:gd name="connsiteY73" fmla="*/ 17444 h 148729"/>
              <a:gd name="connsiteX74" fmla="*/ 2316480 w 2622468"/>
              <a:gd name="connsiteY74" fmla="*/ 15539 h 148729"/>
              <a:gd name="connsiteX75" fmla="*/ 2329815 w 2622468"/>
              <a:gd name="connsiteY75" fmla="*/ 9824 h 148729"/>
              <a:gd name="connsiteX76" fmla="*/ 2604135 w 2622468"/>
              <a:gd name="connsiteY76" fmla="*/ 299 h 148729"/>
              <a:gd name="connsiteX77" fmla="*/ 2617470 w 2622468"/>
              <a:gd name="connsiteY77" fmla="*/ 2204 h 148729"/>
              <a:gd name="connsiteX0" fmla="*/ 0 w 2623443"/>
              <a:gd name="connsiteY0" fmla="*/ 10180 h 149085"/>
              <a:gd name="connsiteX1" fmla="*/ 179070 w 2623443"/>
              <a:gd name="connsiteY1" fmla="*/ 12085 h 149085"/>
              <a:gd name="connsiteX2" fmla="*/ 459105 w 2623443"/>
              <a:gd name="connsiteY2" fmla="*/ 12085 h 149085"/>
              <a:gd name="connsiteX3" fmla="*/ 647700 w 2623443"/>
              <a:gd name="connsiteY3" fmla="*/ 10180 h 149085"/>
              <a:gd name="connsiteX4" fmla="*/ 714375 w 2623443"/>
              <a:gd name="connsiteY4" fmla="*/ 17800 h 149085"/>
              <a:gd name="connsiteX5" fmla="*/ 721995 w 2623443"/>
              <a:gd name="connsiteY5" fmla="*/ 19705 h 149085"/>
              <a:gd name="connsiteX6" fmla="*/ 735330 w 2623443"/>
              <a:gd name="connsiteY6" fmla="*/ 23515 h 149085"/>
              <a:gd name="connsiteX7" fmla="*/ 750570 w 2623443"/>
              <a:gd name="connsiteY7" fmla="*/ 25420 h 149085"/>
              <a:gd name="connsiteX8" fmla="*/ 782955 w 2623443"/>
              <a:gd name="connsiteY8" fmla="*/ 31135 h 149085"/>
              <a:gd name="connsiteX9" fmla="*/ 794385 w 2623443"/>
              <a:gd name="connsiteY9" fmla="*/ 34945 h 149085"/>
              <a:gd name="connsiteX10" fmla="*/ 800100 w 2623443"/>
              <a:gd name="connsiteY10" fmla="*/ 36850 h 149085"/>
              <a:gd name="connsiteX11" fmla="*/ 811530 w 2623443"/>
              <a:gd name="connsiteY11" fmla="*/ 38755 h 149085"/>
              <a:gd name="connsiteX12" fmla="*/ 819150 w 2623443"/>
              <a:gd name="connsiteY12" fmla="*/ 40660 h 149085"/>
              <a:gd name="connsiteX13" fmla="*/ 859155 w 2623443"/>
              <a:gd name="connsiteY13" fmla="*/ 44470 h 149085"/>
              <a:gd name="connsiteX14" fmla="*/ 868680 w 2623443"/>
              <a:gd name="connsiteY14" fmla="*/ 46375 h 149085"/>
              <a:gd name="connsiteX15" fmla="*/ 874395 w 2623443"/>
              <a:gd name="connsiteY15" fmla="*/ 48280 h 149085"/>
              <a:gd name="connsiteX16" fmla="*/ 902970 w 2623443"/>
              <a:gd name="connsiteY16" fmla="*/ 53995 h 149085"/>
              <a:gd name="connsiteX17" fmla="*/ 920115 w 2623443"/>
              <a:gd name="connsiteY17" fmla="*/ 57805 h 149085"/>
              <a:gd name="connsiteX18" fmla="*/ 927735 w 2623443"/>
              <a:gd name="connsiteY18" fmla="*/ 59710 h 149085"/>
              <a:gd name="connsiteX19" fmla="*/ 973455 w 2623443"/>
              <a:gd name="connsiteY19" fmla="*/ 61615 h 149085"/>
              <a:gd name="connsiteX20" fmla="*/ 1000125 w 2623443"/>
              <a:gd name="connsiteY20" fmla="*/ 67330 h 149085"/>
              <a:gd name="connsiteX21" fmla="*/ 1022985 w 2623443"/>
              <a:gd name="connsiteY21" fmla="*/ 71140 h 149085"/>
              <a:gd name="connsiteX22" fmla="*/ 1059180 w 2623443"/>
              <a:gd name="connsiteY22" fmla="*/ 76855 h 149085"/>
              <a:gd name="connsiteX23" fmla="*/ 1080135 w 2623443"/>
              <a:gd name="connsiteY23" fmla="*/ 78760 h 149085"/>
              <a:gd name="connsiteX24" fmla="*/ 1129665 w 2623443"/>
              <a:gd name="connsiteY24" fmla="*/ 82570 h 149085"/>
              <a:gd name="connsiteX25" fmla="*/ 1135380 w 2623443"/>
              <a:gd name="connsiteY25" fmla="*/ 84475 h 149085"/>
              <a:gd name="connsiteX26" fmla="*/ 1148715 w 2623443"/>
              <a:gd name="connsiteY26" fmla="*/ 86380 h 149085"/>
              <a:gd name="connsiteX27" fmla="*/ 1190625 w 2623443"/>
              <a:gd name="connsiteY27" fmla="*/ 88285 h 149085"/>
              <a:gd name="connsiteX28" fmla="*/ 1203960 w 2623443"/>
              <a:gd name="connsiteY28" fmla="*/ 92095 h 149085"/>
              <a:gd name="connsiteX29" fmla="*/ 1223010 w 2623443"/>
              <a:gd name="connsiteY29" fmla="*/ 95905 h 149085"/>
              <a:gd name="connsiteX30" fmla="*/ 1230630 w 2623443"/>
              <a:gd name="connsiteY30" fmla="*/ 97810 h 149085"/>
              <a:gd name="connsiteX31" fmla="*/ 1268730 w 2623443"/>
              <a:gd name="connsiteY31" fmla="*/ 101620 h 149085"/>
              <a:gd name="connsiteX32" fmla="*/ 1314450 w 2623443"/>
              <a:gd name="connsiteY32" fmla="*/ 111145 h 149085"/>
              <a:gd name="connsiteX33" fmla="*/ 1320165 w 2623443"/>
              <a:gd name="connsiteY33" fmla="*/ 113050 h 149085"/>
              <a:gd name="connsiteX34" fmla="*/ 1363980 w 2623443"/>
              <a:gd name="connsiteY34" fmla="*/ 116860 h 149085"/>
              <a:gd name="connsiteX35" fmla="*/ 1390650 w 2623443"/>
              <a:gd name="connsiteY35" fmla="*/ 122575 h 149085"/>
              <a:gd name="connsiteX36" fmla="*/ 1396365 w 2623443"/>
              <a:gd name="connsiteY36" fmla="*/ 124480 h 149085"/>
              <a:gd name="connsiteX37" fmla="*/ 1403985 w 2623443"/>
              <a:gd name="connsiteY37" fmla="*/ 126385 h 149085"/>
              <a:gd name="connsiteX38" fmla="*/ 1409700 w 2623443"/>
              <a:gd name="connsiteY38" fmla="*/ 128290 h 149085"/>
              <a:gd name="connsiteX39" fmla="*/ 1417320 w 2623443"/>
              <a:gd name="connsiteY39" fmla="*/ 130195 h 149085"/>
              <a:gd name="connsiteX40" fmla="*/ 1463040 w 2623443"/>
              <a:gd name="connsiteY40" fmla="*/ 134005 h 149085"/>
              <a:gd name="connsiteX41" fmla="*/ 1482090 w 2623443"/>
              <a:gd name="connsiteY41" fmla="*/ 135910 h 149085"/>
              <a:gd name="connsiteX42" fmla="*/ 1489710 w 2623443"/>
              <a:gd name="connsiteY42" fmla="*/ 137815 h 149085"/>
              <a:gd name="connsiteX43" fmla="*/ 1520190 w 2623443"/>
              <a:gd name="connsiteY43" fmla="*/ 139720 h 149085"/>
              <a:gd name="connsiteX44" fmla="*/ 1543050 w 2623443"/>
              <a:gd name="connsiteY44" fmla="*/ 141625 h 149085"/>
              <a:gd name="connsiteX45" fmla="*/ 1628775 w 2623443"/>
              <a:gd name="connsiteY45" fmla="*/ 143530 h 149085"/>
              <a:gd name="connsiteX46" fmla="*/ 1703070 w 2623443"/>
              <a:gd name="connsiteY46" fmla="*/ 141625 h 149085"/>
              <a:gd name="connsiteX47" fmla="*/ 1885198 w 2623443"/>
              <a:gd name="connsiteY47" fmla="*/ 47847 h 149085"/>
              <a:gd name="connsiteX48" fmla="*/ 1916430 w 2623443"/>
              <a:gd name="connsiteY48" fmla="*/ 95905 h 149085"/>
              <a:gd name="connsiteX49" fmla="*/ 1922145 w 2623443"/>
              <a:gd name="connsiteY49" fmla="*/ 94000 h 149085"/>
              <a:gd name="connsiteX50" fmla="*/ 1933575 w 2623443"/>
              <a:gd name="connsiteY50" fmla="*/ 86380 h 149085"/>
              <a:gd name="connsiteX51" fmla="*/ 1948815 w 2623443"/>
              <a:gd name="connsiteY51" fmla="*/ 82570 h 149085"/>
              <a:gd name="connsiteX52" fmla="*/ 1954530 w 2623443"/>
              <a:gd name="connsiteY52" fmla="*/ 78760 h 149085"/>
              <a:gd name="connsiteX53" fmla="*/ 1969770 w 2623443"/>
              <a:gd name="connsiteY53" fmla="*/ 74950 h 149085"/>
              <a:gd name="connsiteX54" fmla="*/ 1985010 w 2623443"/>
              <a:gd name="connsiteY54" fmla="*/ 69235 h 149085"/>
              <a:gd name="connsiteX55" fmla="*/ 2004060 w 2623443"/>
              <a:gd name="connsiteY55" fmla="*/ 61615 h 149085"/>
              <a:gd name="connsiteX56" fmla="*/ 2011680 w 2623443"/>
              <a:gd name="connsiteY56" fmla="*/ 59710 h 149085"/>
              <a:gd name="connsiteX57" fmla="*/ 2017395 w 2623443"/>
              <a:gd name="connsiteY57" fmla="*/ 57805 h 149085"/>
              <a:gd name="connsiteX58" fmla="*/ 2023110 w 2623443"/>
              <a:gd name="connsiteY58" fmla="*/ 52090 h 149085"/>
              <a:gd name="connsiteX59" fmla="*/ 2032635 w 2623443"/>
              <a:gd name="connsiteY59" fmla="*/ 50185 h 149085"/>
              <a:gd name="connsiteX60" fmla="*/ 2038350 w 2623443"/>
              <a:gd name="connsiteY60" fmla="*/ 48280 h 149085"/>
              <a:gd name="connsiteX61" fmla="*/ 2044065 w 2623443"/>
              <a:gd name="connsiteY61" fmla="*/ 44470 h 149085"/>
              <a:gd name="connsiteX62" fmla="*/ 2051685 w 2623443"/>
              <a:gd name="connsiteY62" fmla="*/ 42565 h 149085"/>
              <a:gd name="connsiteX63" fmla="*/ 2070735 w 2623443"/>
              <a:gd name="connsiteY63" fmla="*/ 38755 h 149085"/>
              <a:gd name="connsiteX64" fmla="*/ 2076450 w 2623443"/>
              <a:gd name="connsiteY64" fmla="*/ 36850 h 149085"/>
              <a:gd name="connsiteX65" fmla="*/ 2082165 w 2623443"/>
              <a:gd name="connsiteY65" fmla="*/ 33040 h 149085"/>
              <a:gd name="connsiteX66" fmla="*/ 2093595 w 2623443"/>
              <a:gd name="connsiteY66" fmla="*/ 31135 h 149085"/>
              <a:gd name="connsiteX67" fmla="*/ 2099310 w 2623443"/>
              <a:gd name="connsiteY67" fmla="*/ 29230 h 149085"/>
              <a:gd name="connsiteX68" fmla="*/ 2114550 w 2623443"/>
              <a:gd name="connsiteY68" fmla="*/ 25420 h 149085"/>
              <a:gd name="connsiteX69" fmla="*/ 2125980 w 2623443"/>
              <a:gd name="connsiteY69" fmla="*/ 21610 h 149085"/>
              <a:gd name="connsiteX70" fmla="*/ 2131695 w 2623443"/>
              <a:gd name="connsiteY70" fmla="*/ 17800 h 149085"/>
              <a:gd name="connsiteX71" fmla="*/ 2141220 w 2623443"/>
              <a:gd name="connsiteY71" fmla="*/ 15895 h 149085"/>
              <a:gd name="connsiteX72" fmla="*/ 2146935 w 2623443"/>
              <a:gd name="connsiteY72" fmla="*/ 13990 h 149085"/>
              <a:gd name="connsiteX73" fmla="*/ 2291715 w 2623443"/>
              <a:gd name="connsiteY73" fmla="*/ 17800 h 149085"/>
              <a:gd name="connsiteX74" fmla="*/ 2316480 w 2623443"/>
              <a:gd name="connsiteY74" fmla="*/ 15895 h 149085"/>
              <a:gd name="connsiteX75" fmla="*/ 2604135 w 2623443"/>
              <a:gd name="connsiteY75" fmla="*/ 655 h 149085"/>
              <a:gd name="connsiteX76" fmla="*/ 2617470 w 2623443"/>
              <a:gd name="connsiteY76" fmla="*/ 2560 h 149085"/>
              <a:gd name="connsiteX0" fmla="*/ 0 w 2625257"/>
              <a:gd name="connsiteY0" fmla="*/ 10307 h 149212"/>
              <a:gd name="connsiteX1" fmla="*/ 179070 w 2625257"/>
              <a:gd name="connsiteY1" fmla="*/ 12212 h 149212"/>
              <a:gd name="connsiteX2" fmla="*/ 459105 w 2625257"/>
              <a:gd name="connsiteY2" fmla="*/ 12212 h 149212"/>
              <a:gd name="connsiteX3" fmla="*/ 647700 w 2625257"/>
              <a:gd name="connsiteY3" fmla="*/ 10307 h 149212"/>
              <a:gd name="connsiteX4" fmla="*/ 714375 w 2625257"/>
              <a:gd name="connsiteY4" fmla="*/ 17927 h 149212"/>
              <a:gd name="connsiteX5" fmla="*/ 721995 w 2625257"/>
              <a:gd name="connsiteY5" fmla="*/ 19832 h 149212"/>
              <a:gd name="connsiteX6" fmla="*/ 735330 w 2625257"/>
              <a:gd name="connsiteY6" fmla="*/ 23642 h 149212"/>
              <a:gd name="connsiteX7" fmla="*/ 750570 w 2625257"/>
              <a:gd name="connsiteY7" fmla="*/ 25547 h 149212"/>
              <a:gd name="connsiteX8" fmla="*/ 782955 w 2625257"/>
              <a:gd name="connsiteY8" fmla="*/ 31262 h 149212"/>
              <a:gd name="connsiteX9" fmla="*/ 794385 w 2625257"/>
              <a:gd name="connsiteY9" fmla="*/ 35072 h 149212"/>
              <a:gd name="connsiteX10" fmla="*/ 800100 w 2625257"/>
              <a:gd name="connsiteY10" fmla="*/ 36977 h 149212"/>
              <a:gd name="connsiteX11" fmla="*/ 811530 w 2625257"/>
              <a:gd name="connsiteY11" fmla="*/ 38882 h 149212"/>
              <a:gd name="connsiteX12" fmla="*/ 819150 w 2625257"/>
              <a:gd name="connsiteY12" fmla="*/ 40787 h 149212"/>
              <a:gd name="connsiteX13" fmla="*/ 859155 w 2625257"/>
              <a:gd name="connsiteY13" fmla="*/ 44597 h 149212"/>
              <a:gd name="connsiteX14" fmla="*/ 868680 w 2625257"/>
              <a:gd name="connsiteY14" fmla="*/ 46502 h 149212"/>
              <a:gd name="connsiteX15" fmla="*/ 874395 w 2625257"/>
              <a:gd name="connsiteY15" fmla="*/ 48407 h 149212"/>
              <a:gd name="connsiteX16" fmla="*/ 902970 w 2625257"/>
              <a:gd name="connsiteY16" fmla="*/ 54122 h 149212"/>
              <a:gd name="connsiteX17" fmla="*/ 920115 w 2625257"/>
              <a:gd name="connsiteY17" fmla="*/ 57932 h 149212"/>
              <a:gd name="connsiteX18" fmla="*/ 927735 w 2625257"/>
              <a:gd name="connsiteY18" fmla="*/ 59837 h 149212"/>
              <a:gd name="connsiteX19" fmla="*/ 973455 w 2625257"/>
              <a:gd name="connsiteY19" fmla="*/ 61742 h 149212"/>
              <a:gd name="connsiteX20" fmla="*/ 1000125 w 2625257"/>
              <a:gd name="connsiteY20" fmla="*/ 67457 h 149212"/>
              <a:gd name="connsiteX21" fmla="*/ 1022985 w 2625257"/>
              <a:gd name="connsiteY21" fmla="*/ 71267 h 149212"/>
              <a:gd name="connsiteX22" fmla="*/ 1059180 w 2625257"/>
              <a:gd name="connsiteY22" fmla="*/ 76982 h 149212"/>
              <a:gd name="connsiteX23" fmla="*/ 1080135 w 2625257"/>
              <a:gd name="connsiteY23" fmla="*/ 78887 h 149212"/>
              <a:gd name="connsiteX24" fmla="*/ 1129665 w 2625257"/>
              <a:gd name="connsiteY24" fmla="*/ 82697 h 149212"/>
              <a:gd name="connsiteX25" fmla="*/ 1135380 w 2625257"/>
              <a:gd name="connsiteY25" fmla="*/ 84602 h 149212"/>
              <a:gd name="connsiteX26" fmla="*/ 1148715 w 2625257"/>
              <a:gd name="connsiteY26" fmla="*/ 86507 h 149212"/>
              <a:gd name="connsiteX27" fmla="*/ 1190625 w 2625257"/>
              <a:gd name="connsiteY27" fmla="*/ 88412 h 149212"/>
              <a:gd name="connsiteX28" fmla="*/ 1203960 w 2625257"/>
              <a:gd name="connsiteY28" fmla="*/ 92222 h 149212"/>
              <a:gd name="connsiteX29" fmla="*/ 1223010 w 2625257"/>
              <a:gd name="connsiteY29" fmla="*/ 96032 h 149212"/>
              <a:gd name="connsiteX30" fmla="*/ 1230630 w 2625257"/>
              <a:gd name="connsiteY30" fmla="*/ 97937 h 149212"/>
              <a:gd name="connsiteX31" fmla="*/ 1268730 w 2625257"/>
              <a:gd name="connsiteY31" fmla="*/ 101747 h 149212"/>
              <a:gd name="connsiteX32" fmla="*/ 1314450 w 2625257"/>
              <a:gd name="connsiteY32" fmla="*/ 111272 h 149212"/>
              <a:gd name="connsiteX33" fmla="*/ 1320165 w 2625257"/>
              <a:gd name="connsiteY33" fmla="*/ 113177 h 149212"/>
              <a:gd name="connsiteX34" fmla="*/ 1363980 w 2625257"/>
              <a:gd name="connsiteY34" fmla="*/ 116987 h 149212"/>
              <a:gd name="connsiteX35" fmla="*/ 1390650 w 2625257"/>
              <a:gd name="connsiteY35" fmla="*/ 122702 h 149212"/>
              <a:gd name="connsiteX36" fmla="*/ 1396365 w 2625257"/>
              <a:gd name="connsiteY36" fmla="*/ 124607 h 149212"/>
              <a:gd name="connsiteX37" fmla="*/ 1403985 w 2625257"/>
              <a:gd name="connsiteY37" fmla="*/ 126512 h 149212"/>
              <a:gd name="connsiteX38" fmla="*/ 1409700 w 2625257"/>
              <a:gd name="connsiteY38" fmla="*/ 128417 h 149212"/>
              <a:gd name="connsiteX39" fmla="*/ 1417320 w 2625257"/>
              <a:gd name="connsiteY39" fmla="*/ 130322 h 149212"/>
              <a:gd name="connsiteX40" fmla="*/ 1463040 w 2625257"/>
              <a:gd name="connsiteY40" fmla="*/ 134132 h 149212"/>
              <a:gd name="connsiteX41" fmla="*/ 1482090 w 2625257"/>
              <a:gd name="connsiteY41" fmla="*/ 136037 h 149212"/>
              <a:gd name="connsiteX42" fmla="*/ 1489710 w 2625257"/>
              <a:gd name="connsiteY42" fmla="*/ 137942 h 149212"/>
              <a:gd name="connsiteX43" fmla="*/ 1520190 w 2625257"/>
              <a:gd name="connsiteY43" fmla="*/ 139847 h 149212"/>
              <a:gd name="connsiteX44" fmla="*/ 1543050 w 2625257"/>
              <a:gd name="connsiteY44" fmla="*/ 141752 h 149212"/>
              <a:gd name="connsiteX45" fmla="*/ 1628775 w 2625257"/>
              <a:gd name="connsiteY45" fmla="*/ 143657 h 149212"/>
              <a:gd name="connsiteX46" fmla="*/ 1703070 w 2625257"/>
              <a:gd name="connsiteY46" fmla="*/ 141752 h 149212"/>
              <a:gd name="connsiteX47" fmla="*/ 1885198 w 2625257"/>
              <a:gd name="connsiteY47" fmla="*/ 47974 h 149212"/>
              <a:gd name="connsiteX48" fmla="*/ 1916430 w 2625257"/>
              <a:gd name="connsiteY48" fmla="*/ 96032 h 149212"/>
              <a:gd name="connsiteX49" fmla="*/ 1922145 w 2625257"/>
              <a:gd name="connsiteY49" fmla="*/ 94127 h 149212"/>
              <a:gd name="connsiteX50" fmla="*/ 1933575 w 2625257"/>
              <a:gd name="connsiteY50" fmla="*/ 86507 h 149212"/>
              <a:gd name="connsiteX51" fmla="*/ 1948815 w 2625257"/>
              <a:gd name="connsiteY51" fmla="*/ 82697 h 149212"/>
              <a:gd name="connsiteX52" fmla="*/ 1954530 w 2625257"/>
              <a:gd name="connsiteY52" fmla="*/ 78887 h 149212"/>
              <a:gd name="connsiteX53" fmla="*/ 1969770 w 2625257"/>
              <a:gd name="connsiteY53" fmla="*/ 75077 h 149212"/>
              <a:gd name="connsiteX54" fmla="*/ 1985010 w 2625257"/>
              <a:gd name="connsiteY54" fmla="*/ 69362 h 149212"/>
              <a:gd name="connsiteX55" fmla="*/ 2004060 w 2625257"/>
              <a:gd name="connsiteY55" fmla="*/ 61742 h 149212"/>
              <a:gd name="connsiteX56" fmla="*/ 2011680 w 2625257"/>
              <a:gd name="connsiteY56" fmla="*/ 59837 h 149212"/>
              <a:gd name="connsiteX57" fmla="*/ 2017395 w 2625257"/>
              <a:gd name="connsiteY57" fmla="*/ 57932 h 149212"/>
              <a:gd name="connsiteX58" fmla="*/ 2023110 w 2625257"/>
              <a:gd name="connsiteY58" fmla="*/ 52217 h 149212"/>
              <a:gd name="connsiteX59" fmla="*/ 2032635 w 2625257"/>
              <a:gd name="connsiteY59" fmla="*/ 50312 h 149212"/>
              <a:gd name="connsiteX60" fmla="*/ 2038350 w 2625257"/>
              <a:gd name="connsiteY60" fmla="*/ 48407 h 149212"/>
              <a:gd name="connsiteX61" fmla="*/ 2044065 w 2625257"/>
              <a:gd name="connsiteY61" fmla="*/ 44597 h 149212"/>
              <a:gd name="connsiteX62" fmla="*/ 2051685 w 2625257"/>
              <a:gd name="connsiteY62" fmla="*/ 42692 h 149212"/>
              <a:gd name="connsiteX63" fmla="*/ 2070735 w 2625257"/>
              <a:gd name="connsiteY63" fmla="*/ 38882 h 149212"/>
              <a:gd name="connsiteX64" fmla="*/ 2076450 w 2625257"/>
              <a:gd name="connsiteY64" fmla="*/ 36977 h 149212"/>
              <a:gd name="connsiteX65" fmla="*/ 2082165 w 2625257"/>
              <a:gd name="connsiteY65" fmla="*/ 33167 h 149212"/>
              <a:gd name="connsiteX66" fmla="*/ 2093595 w 2625257"/>
              <a:gd name="connsiteY66" fmla="*/ 31262 h 149212"/>
              <a:gd name="connsiteX67" fmla="*/ 2099310 w 2625257"/>
              <a:gd name="connsiteY67" fmla="*/ 29357 h 149212"/>
              <a:gd name="connsiteX68" fmla="*/ 2114550 w 2625257"/>
              <a:gd name="connsiteY68" fmla="*/ 25547 h 149212"/>
              <a:gd name="connsiteX69" fmla="*/ 2125980 w 2625257"/>
              <a:gd name="connsiteY69" fmla="*/ 21737 h 149212"/>
              <a:gd name="connsiteX70" fmla="*/ 2131695 w 2625257"/>
              <a:gd name="connsiteY70" fmla="*/ 17927 h 149212"/>
              <a:gd name="connsiteX71" fmla="*/ 2141220 w 2625257"/>
              <a:gd name="connsiteY71" fmla="*/ 16022 h 149212"/>
              <a:gd name="connsiteX72" fmla="*/ 2146935 w 2625257"/>
              <a:gd name="connsiteY72" fmla="*/ 14117 h 149212"/>
              <a:gd name="connsiteX73" fmla="*/ 2291715 w 2625257"/>
              <a:gd name="connsiteY73" fmla="*/ 17927 h 149212"/>
              <a:gd name="connsiteX74" fmla="*/ 2604135 w 2625257"/>
              <a:gd name="connsiteY74" fmla="*/ 782 h 149212"/>
              <a:gd name="connsiteX75" fmla="*/ 2617470 w 2625257"/>
              <a:gd name="connsiteY75" fmla="*/ 2687 h 149212"/>
              <a:gd name="connsiteX0" fmla="*/ 0 w 2635907"/>
              <a:gd name="connsiteY0" fmla="*/ 10059 h 148964"/>
              <a:gd name="connsiteX1" fmla="*/ 179070 w 2635907"/>
              <a:gd name="connsiteY1" fmla="*/ 11964 h 148964"/>
              <a:gd name="connsiteX2" fmla="*/ 459105 w 2635907"/>
              <a:gd name="connsiteY2" fmla="*/ 11964 h 148964"/>
              <a:gd name="connsiteX3" fmla="*/ 647700 w 2635907"/>
              <a:gd name="connsiteY3" fmla="*/ 10059 h 148964"/>
              <a:gd name="connsiteX4" fmla="*/ 714375 w 2635907"/>
              <a:gd name="connsiteY4" fmla="*/ 17679 h 148964"/>
              <a:gd name="connsiteX5" fmla="*/ 721995 w 2635907"/>
              <a:gd name="connsiteY5" fmla="*/ 19584 h 148964"/>
              <a:gd name="connsiteX6" fmla="*/ 735330 w 2635907"/>
              <a:gd name="connsiteY6" fmla="*/ 23394 h 148964"/>
              <a:gd name="connsiteX7" fmla="*/ 750570 w 2635907"/>
              <a:gd name="connsiteY7" fmla="*/ 25299 h 148964"/>
              <a:gd name="connsiteX8" fmla="*/ 782955 w 2635907"/>
              <a:gd name="connsiteY8" fmla="*/ 31014 h 148964"/>
              <a:gd name="connsiteX9" fmla="*/ 794385 w 2635907"/>
              <a:gd name="connsiteY9" fmla="*/ 34824 h 148964"/>
              <a:gd name="connsiteX10" fmla="*/ 800100 w 2635907"/>
              <a:gd name="connsiteY10" fmla="*/ 36729 h 148964"/>
              <a:gd name="connsiteX11" fmla="*/ 811530 w 2635907"/>
              <a:gd name="connsiteY11" fmla="*/ 38634 h 148964"/>
              <a:gd name="connsiteX12" fmla="*/ 819150 w 2635907"/>
              <a:gd name="connsiteY12" fmla="*/ 40539 h 148964"/>
              <a:gd name="connsiteX13" fmla="*/ 859155 w 2635907"/>
              <a:gd name="connsiteY13" fmla="*/ 44349 h 148964"/>
              <a:gd name="connsiteX14" fmla="*/ 868680 w 2635907"/>
              <a:gd name="connsiteY14" fmla="*/ 46254 h 148964"/>
              <a:gd name="connsiteX15" fmla="*/ 874395 w 2635907"/>
              <a:gd name="connsiteY15" fmla="*/ 48159 h 148964"/>
              <a:gd name="connsiteX16" fmla="*/ 902970 w 2635907"/>
              <a:gd name="connsiteY16" fmla="*/ 53874 h 148964"/>
              <a:gd name="connsiteX17" fmla="*/ 920115 w 2635907"/>
              <a:gd name="connsiteY17" fmla="*/ 57684 h 148964"/>
              <a:gd name="connsiteX18" fmla="*/ 927735 w 2635907"/>
              <a:gd name="connsiteY18" fmla="*/ 59589 h 148964"/>
              <a:gd name="connsiteX19" fmla="*/ 973455 w 2635907"/>
              <a:gd name="connsiteY19" fmla="*/ 61494 h 148964"/>
              <a:gd name="connsiteX20" fmla="*/ 1000125 w 2635907"/>
              <a:gd name="connsiteY20" fmla="*/ 67209 h 148964"/>
              <a:gd name="connsiteX21" fmla="*/ 1022985 w 2635907"/>
              <a:gd name="connsiteY21" fmla="*/ 71019 h 148964"/>
              <a:gd name="connsiteX22" fmla="*/ 1059180 w 2635907"/>
              <a:gd name="connsiteY22" fmla="*/ 76734 h 148964"/>
              <a:gd name="connsiteX23" fmla="*/ 1080135 w 2635907"/>
              <a:gd name="connsiteY23" fmla="*/ 78639 h 148964"/>
              <a:gd name="connsiteX24" fmla="*/ 1129665 w 2635907"/>
              <a:gd name="connsiteY24" fmla="*/ 82449 h 148964"/>
              <a:gd name="connsiteX25" fmla="*/ 1135380 w 2635907"/>
              <a:gd name="connsiteY25" fmla="*/ 84354 h 148964"/>
              <a:gd name="connsiteX26" fmla="*/ 1148715 w 2635907"/>
              <a:gd name="connsiteY26" fmla="*/ 86259 h 148964"/>
              <a:gd name="connsiteX27" fmla="*/ 1190625 w 2635907"/>
              <a:gd name="connsiteY27" fmla="*/ 88164 h 148964"/>
              <a:gd name="connsiteX28" fmla="*/ 1203960 w 2635907"/>
              <a:gd name="connsiteY28" fmla="*/ 91974 h 148964"/>
              <a:gd name="connsiteX29" fmla="*/ 1223010 w 2635907"/>
              <a:gd name="connsiteY29" fmla="*/ 95784 h 148964"/>
              <a:gd name="connsiteX30" fmla="*/ 1230630 w 2635907"/>
              <a:gd name="connsiteY30" fmla="*/ 97689 h 148964"/>
              <a:gd name="connsiteX31" fmla="*/ 1268730 w 2635907"/>
              <a:gd name="connsiteY31" fmla="*/ 101499 h 148964"/>
              <a:gd name="connsiteX32" fmla="*/ 1314450 w 2635907"/>
              <a:gd name="connsiteY32" fmla="*/ 111024 h 148964"/>
              <a:gd name="connsiteX33" fmla="*/ 1320165 w 2635907"/>
              <a:gd name="connsiteY33" fmla="*/ 112929 h 148964"/>
              <a:gd name="connsiteX34" fmla="*/ 1363980 w 2635907"/>
              <a:gd name="connsiteY34" fmla="*/ 116739 h 148964"/>
              <a:gd name="connsiteX35" fmla="*/ 1390650 w 2635907"/>
              <a:gd name="connsiteY35" fmla="*/ 122454 h 148964"/>
              <a:gd name="connsiteX36" fmla="*/ 1396365 w 2635907"/>
              <a:gd name="connsiteY36" fmla="*/ 124359 h 148964"/>
              <a:gd name="connsiteX37" fmla="*/ 1403985 w 2635907"/>
              <a:gd name="connsiteY37" fmla="*/ 126264 h 148964"/>
              <a:gd name="connsiteX38" fmla="*/ 1409700 w 2635907"/>
              <a:gd name="connsiteY38" fmla="*/ 128169 h 148964"/>
              <a:gd name="connsiteX39" fmla="*/ 1417320 w 2635907"/>
              <a:gd name="connsiteY39" fmla="*/ 130074 h 148964"/>
              <a:gd name="connsiteX40" fmla="*/ 1463040 w 2635907"/>
              <a:gd name="connsiteY40" fmla="*/ 133884 h 148964"/>
              <a:gd name="connsiteX41" fmla="*/ 1482090 w 2635907"/>
              <a:gd name="connsiteY41" fmla="*/ 135789 h 148964"/>
              <a:gd name="connsiteX42" fmla="*/ 1489710 w 2635907"/>
              <a:gd name="connsiteY42" fmla="*/ 137694 h 148964"/>
              <a:gd name="connsiteX43" fmla="*/ 1520190 w 2635907"/>
              <a:gd name="connsiteY43" fmla="*/ 139599 h 148964"/>
              <a:gd name="connsiteX44" fmla="*/ 1543050 w 2635907"/>
              <a:gd name="connsiteY44" fmla="*/ 141504 h 148964"/>
              <a:gd name="connsiteX45" fmla="*/ 1628775 w 2635907"/>
              <a:gd name="connsiteY45" fmla="*/ 143409 h 148964"/>
              <a:gd name="connsiteX46" fmla="*/ 1703070 w 2635907"/>
              <a:gd name="connsiteY46" fmla="*/ 141504 h 148964"/>
              <a:gd name="connsiteX47" fmla="*/ 1885198 w 2635907"/>
              <a:gd name="connsiteY47" fmla="*/ 47726 h 148964"/>
              <a:gd name="connsiteX48" fmla="*/ 1916430 w 2635907"/>
              <a:gd name="connsiteY48" fmla="*/ 95784 h 148964"/>
              <a:gd name="connsiteX49" fmla="*/ 1922145 w 2635907"/>
              <a:gd name="connsiteY49" fmla="*/ 93879 h 148964"/>
              <a:gd name="connsiteX50" fmla="*/ 1933575 w 2635907"/>
              <a:gd name="connsiteY50" fmla="*/ 86259 h 148964"/>
              <a:gd name="connsiteX51" fmla="*/ 1948815 w 2635907"/>
              <a:gd name="connsiteY51" fmla="*/ 82449 h 148964"/>
              <a:gd name="connsiteX52" fmla="*/ 1954530 w 2635907"/>
              <a:gd name="connsiteY52" fmla="*/ 78639 h 148964"/>
              <a:gd name="connsiteX53" fmla="*/ 1969770 w 2635907"/>
              <a:gd name="connsiteY53" fmla="*/ 74829 h 148964"/>
              <a:gd name="connsiteX54" fmla="*/ 1985010 w 2635907"/>
              <a:gd name="connsiteY54" fmla="*/ 69114 h 148964"/>
              <a:gd name="connsiteX55" fmla="*/ 2004060 w 2635907"/>
              <a:gd name="connsiteY55" fmla="*/ 61494 h 148964"/>
              <a:gd name="connsiteX56" fmla="*/ 2011680 w 2635907"/>
              <a:gd name="connsiteY56" fmla="*/ 59589 h 148964"/>
              <a:gd name="connsiteX57" fmla="*/ 2017395 w 2635907"/>
              <a:gd name="connsiteY57" fmla="*/ 57684 h 148964"/>
              <a:gd name="connsiteX58" fmla="*/ 2023110 w 2635907"/>
              <a:gd name="connsiteY58" fmla="*/ 51969 h 148964"/>
              <a:gd name="connsiteX59" fmla="*/ 2032635 w 2635907"/>
              <a:gd name="connsiteY59" fmla="*/ 50064 h 148964"/>
              <a:gd name="connsiteX60" fmla="*/ 2038350 w 2635907"/>
              <a:gd name="connsiteY60" fmla="*/ 48159 h 148964"/>
              <a:gd name="connsiteX61" fmla="*/ 2044065 w 2635907"/>
              <a:gd name="connsiteY61" fmla="*/ 44349 h 148964"/>
              <a:gd name="connsiteX62" fmla="*/ 2051685 w 2635907"/>
              <a:gd name="connsiteY62" fmla="*/ 42444 h 148964"/>
              <a:gd name="connsiteX63" fmla="*/ 2070735 w 2635907"/>
              <a:gd name="connsiteY63" fmla="*/ 38634 h 148964"/>
              <a:gd name="connsiteX64" fmla="*/ 2076450 w 2635907"/>
              <a:gd name="connsiteY64" fmla="*/ 36729 h 148964"/>
              <a:gd name="connsiteX65" fmla="*/ 2082165 w 2635907"/>
              <a:gd name="connsiteY65" fmla="*/ 32919 h 148964"/>
              <a:gd name="connsiteX66" fmla="*/ 2093595 w 2635907"/>
              <a:gd name="connsiteY66" fmla="*/ 31014 h 148964"/>
              <a:gd name="connsiteX67" fmla="*/ 2099310 w 2635907"/>
              <a:gd name="connsiteY67" fmla="*/ 29109 h 148964"/>
              <a:gd name="connsiteX68" fmla="*/ 2114550 w 2635907"/>
              <a:gd name="connsiteY68" fmla="*/ 25299 h 148964"/>
              <a:gd name="connsiteX69" fmla="*/ 2125980 w 2635907"/>
              <a:gd name="connsiteY69" fmla="*/ 21489 h 148964"/>
              <a:gd name="connsiteX70" fmla="*/ 2131695 w 2635907"/>
              <a:gd name="connsiteY70" fmla="*/ 17679 h 148964"/>
              <a:gd name="connsiteX71" fmla="*/ 2141220 w 2635907"/>
              <a:gd name="connsiteY71" fmla="*/ 15774 h 148964"/>
              <a:gd name="connsiteX72" fmla="*/ 2146935 w 2635907"/>
              <a:gd name="connsiteY72" fmla="*/ 13869 h 148964"/>
              <a:gd name="connsiteX73" fmla="*/ 2604135 w 2635907"/>
              <a:gd name="connsiteY73" fmla="*/ 534 h 148964"/>
              <a:gd name="connsiteX74" fmla="*/ 2617470 w 2635907"/>
              <a:gd name="connsiteY74" fmla="*/ 2439 h 148964"/>
              <a:gd name="connsiteX0" fmla="*/ 0 w 2636328"/>
              <a:gd name="connsiteY0" fmla="*/ 10182 h 149087"/>
              <a:gd name="connsiteX1" fmla="*/ 179070 w 2636328"/>
              <a:gd name="connsiteY1" fmla="*/ 12087 h 149087"/>
              <a:gd name="connsiteX2" fmla="*/ 459105 w 2636328"/>
              <a:gd name="connsiteY2" fmla="*/ 12087 h 149087"/>
              <a:gd name="connsiteX3" fmla="*/ 647700 w 2636328"/>
              <a:gd name="connsiteY3" fmla="*/ 10182 h 149087"/>
              <a:gd name="connsiteX4" fmla="*/ 714375 w 2636328"/>
              <a:gd name="connsiteY4" fmla="*/ 17802 h 149087"/>
              <a:gd name="connsiteX5" fmla="*/ 721995 w 2636328"/>
              <a:gd name="connsiteY5" fmla="*/ 19707 h 149087"/>
              <a:gd name="connsiteX6" fmla="*/ 735330 w 2636328"/>
              <a:gd name="connsiteY6" fmla="*/ 23517 h 149087"/>
              <a:gd name="connsiteX7" fmla="*/ 750570 w 2636328"/>
              <a:gd name="connsiteY7" fmla="*/ 25422 h 149087"/>
              <a:gd name="connsiteX8" fmla="*/ 782955 w 2636328"/>
              <a:gd name="connsiteY8" fmla="*/ 31137 h 149087"/>
              <a:gd name="connsiteX9" fmla="*/ 794385 w 2636328"/>
              <a:gd name="connsiteY9" fmla="*/ 34947 h 149087"/>
              <a:gd name="connsiteX10" fmla="*/ 800100 w 2636328"/>
              <a:gd name="connsiteY10" fmla="*/ 36852 h 149087"/>
              <a:gd name="connsiteX11" fmla="*/ 811530 w 2636328"/>
              <a:gd name="connsiteY11" fmla="*/ 38757 h 149087"/>
              <a:gd name="connsiteX12" fmla="*/ 819150 w 2636328"/>
              <a:gd name="connsiteY12" fmla="*/ 40662 h 149087"/>
              <a:gd name="connsiteX13" fmla="*/ 859155 w 2636328"/>
              <a:gd name="connsiteY13" fmla="*/ 44472 h 149087"/>
              <a:gd name="connsiteX14" fmla="*/ 868680 w 2636328"/>
              <a:gd name="connsiteY14" fmla="*/ 46377 h 149087"/>
              <a:gd name="connsiteX15" fmla="*/ 874395 w 2636328"/>
              <a:gd name="connsiteY15" fmla="*/ 48282 h 149087"/>
              <a:gd name="connsiteX16" fmla="*/ 902970 w 2636328"/>
              <a:gd name="connsiteY16" fmla="*/ 53997 h 149087"/>
              <a:gd name="connsiteX17" fmla="*/ 920115 w 2636328"/>
              <a:gd name="connsiteY17" fmla="*/ 57807 h 149087"/>
              <a:gd name="connsiteX18" fmla="*/ 927735 w 2636328"/>
              <a:gd name="connsiteY18" fmla="*/ 59712 h 149087"/>
              <a:gd name="connsiteX19" fmla="*/ 973455 w 2636328"/>
              <a:gd name="connsiteY19" fmla="*/ 61617 h 149087"/>
              <a:gd name="connsiteX20" fmla="*/ 1000125 w 2636328"/>
              <a:gd name="connsiteY20" fmla="*/ 67332 h 149087"/>
              <a:gd name="connsiteX21" fmla="*/ 1022985 w 2636328"/>
              <a:gd name="connsiteY21" fmla="*/ 71142 h 149087"/>
              <a:gd name="connsiteX22" fmla="*/ 1059180 w 2636328"/>
              <a:gd name="connsiteY22" fmla="*/ 76857 h 149087"/>
              <a:gd name="connsiteX23" fmla="*/ 1080135 w 2636328"/>
              <a:gd name="connsiteY23" fmla="*/ 78762 h 149087"/>
              <a:gd name="connsiteX24" fmla="*/ 1129665 w 2636328"/>
              <a:gd name="connsiteY24" fmla="*/ 82572 h 149087"/>
              <a:gd name="connsiteX25" fmla="*/ 1135380 w 2636328"/>
              <a:gd name="connsiteY25" fmla="*/ 84477 h 149087"/>
              <a:gd name="connsiteX26" fmla="*/ 1148715 w 2636328"/>
              <a:gd name="connsiteY26" fmla="*/ 86382 h 149087"/>
              <a:gd name="connsiteX27" fmla="*/ 1190625 w 2636328"/>
              <a:gd name="connsiteY27" fmla="*/ 88287 h 149087"/>
              <a:gd name="connsiteX28" fmla="*/ 1203960 w 2636328"/>
              <a:gd name="connsiteY28" fmla="*/ 92097 h 149087"/>
              <a:gd name="connsiteX29" fmla="*/ 1223010 w 2636328"/>
              <a:gd name="connsiteY29" fmla="*/ 95907 h 149087"/>
              <a:gd name="connsiteX30" fmla="*/ 1230630 w 2636328"/>
              <a:gd name="connsiteY30" fmla="*/ 97812 h 149087"/>
              <a:gd name="connsiteX31" fmla="*/ 1268730 w 2636328"/>
              <a:gd name="connsiteY31" fmla="*/ 101622 h 149087"/>
              <a:gd name="connsiteX32" fmla="*/ 1314450 w 2636328"/>
              <a:gd name="connsiteY32" fmla="*/ 111147 h 149087"/>
              <a:gd name="connsiteX33" fmla="*/ 1320165 w 2636328"/>
              <a:gd name="connsiteY33" fmla="*/ 113052 h 149087"/>
              <a:gd name="connsiteX34" fmla="*/ 1363980 w 2636328"/>
              <a:gd name="connsiteY34" fmla="*/ 116862 h 149087"/>
              <a:gd name="connsiteX35" fmla="*/ 1390650 w 2636328"/>
              <a:gd name="connsiteY35" fmla="*/ 122577 h 149087"/>
              <a:gd name="connsiteX36" fmla="*/ 1396365 w 2636328"/>
              <a:gd name="connsiteY36" fmla="*/ 124482 h 149087"/>
              <a:gd name="connsiteX37" fmla="*/ 1403985 w 2636328"/>
              <a:gd name="connsiteY37" fmla="*/ 126387 h 149087"/>
              <a:gd name="connsiteX38" fmla="*/ 1409700 w 2636328"/>
              <a:gd name="connsiteY38" fmla="*/ 128292 h 149087"/>
              <a:gd name="connsiteX39" fmla="*/ 1417320 w 2636328"/>
              <a:gd name="connsiteY39" fmla="*/ 130197 h 149087"/>
              <a:gd name="connsiteX40" fmla="*/ 1463040 w 2636328"/>
              <a:gd name="connsiteY40" fmla="*/ 134007 h 149087"/>
              <a:gd name="connsiteX41" fmla="*/ 1482090 w 2636328"/>
              <a:gd name="connsiteY41" fmla="*/ 135912 h 149087"/>
              <a:gd name="connsiteX42" fmla="*/ 1489710 w 2636328"/>
              <a:gd name="connsiteY42" fmla="*/ 137817 h 149087"/>
              <a:gd name="connsiteX43" fmla="*/ 1520190 w 2636328"/>
              <a:gd name="connsiteY43" fmla="*/ 139722 h 149087"/>
              <a:gd name="connsiteX44" fmla="*/ 1543050 w 2636328"/>
              <a:gd name="connsiteY44" fmla="*/ 141627 h 149087"/>
              <a:gd name="connsiteX45" fmla="*/ 1628775 w 2636328"/>
              <a:gd name="connsiteY45" fmla="*/ 143532 h 149087"/>
              <a:gd name="connsiteX46" fmla="*/ 1703070 w 2636328"/>
              <a:gd name="connsiteY46" fmla="*/ 141627 h 149087"/>
              <a:gd name="connsiteX47" fmla="*/ 1885198 w 2636328"/>
              <a:gd name="connsiteY47" fmla="*/ 47849 h 149087"/>
              <a:gd name="connsiteX48" fmla="*/ 1916430 w 2636328"/>
              <a:gd name="connsiteY48" fmla="*/ 95907 h 149087"/>
              <a:gd name="connsiteX49" fmla="*/ 1922145 w 2636328"/>
              <a:gd name="connsiteY49" fmla="*/ 94002 h 149087"/>
              <a:gd name="connsiteX50" fmla="*/ 1933575 w 2636328"/>
              <a:gd name="connsiteY50" fmla="*/ 86382 h 149087"/>
              <a:gd name="connsiteX51" fmla="*/ 1948815 w 2636328"/>
              <a:gd name="connsiteY51" fmla="*/ 82572 h 149087"/>
              <a:gd name="connsiteX52" fmla="*/ 1954530 w 2636328"/>
              <a:gd name="connsiteY52" fmla="*/ 78762 h 149087"/>
              <a:gd name="connsiteX53" fmla="*/ 1969770 w 2636328"/>
              <a:gd name="connsiteY53" fmla="*/ 74952 h 149087"/>
              <a:gd name="connsiteX54" fmla="*/ 1985010 w 2636328"/>
              <a:gd name="connsiteY54" fmla="*/ 69237 h 149087"/>
              <a:gd name="connsiteX55" fmla="*/ 2004060 w 2636328"/>
              <a:gd name="connsiteY55" fmla="*/ 61617 h 149087"/>
              <a:gd name="connsiteX56" fmla="*/ 2011680 w 2636328"/>
              <a:gd name="connsiteY56" fmla="*/ 59712 h 149087"/>
              <a:gd name="connsiteX57" fmla="*/ 2017395 w 2636328"/>
              <a:gd name="connsiteY57" fmla="*/ 57807 h 149087"/>
              <a:gd name="connsiteX58" fmla="*/ 2023110 w 2636328"/>
              <a:gd name="connsiteY58" fmla="*/ 52092 h 149087"/>
              <a:gd name="connsiteX59" fmla="*/ 2032635 w 2636328"/>
              <a:gd name="connsiteY59" fmla="*/ 50187 h 149087"/>
              <a:gd name="connsiteX60" fmla="*/ 2038350 w 2636328"/>
              <a:gd name="connsiteY60" fmla="*/ 48282 h 149087"/>
              <a:gd name="connsiteX61" fmla="*/ 2044065 w 2636328"/>
              <a:gd name="connsiteY61" fmla="*/ 44472 h 149087"/>
              <a:gd name="connsiteX62" fmla="*/ 2051685 w 2636328"/>
              <a:gd name="connsiteY62" fmla="*/ 42567 h 149087"/>
              <a:gd name="connsiteX63" fmla="*/ 2070735 w 2636328"/>
              <a:gd name="connsiteY63" fmla="*/ 38757 h 149087"/>
              <a:gd name="connsiteX64" fmla="*/ 2076450 w 2636328"/>
              <a:gd name="connsiteY64" fmla="*/ 36852 h 149087"/>
              <a:gd name="connsiteX65" fmla="*/ 2082165 w 2636328"/>
              <a:gd name="connsiteY65" fmla="*/ 33042 h 149087"/>
              <a:gd name="connsiteX66" fmla="*/ 2093595 w 2636328"/>
              <a:gd name="connsiteY66" fmla="*/ 31137 h 149087"/>
              <a:gd name="connsiteX67" fmla="*/ 2099310 w 2636328"/>
              <a:gd name="connsiteY67" fmla="*/ 29232 h 149087"/>
              <a:gd name="connsiteX68" fmla="*/ 2114550 w 2636328"/>
              <a:gd name="connsiteY68" fmla="*/ 25422 h 149087"/>
              <a:gd name="connsiteX69" fmla="*/ 2125980 w 2636328"/>
              <a:gd name="connsiteY69" fmla="*/ 21612 h 149087"/>
              <a:gd name="connsiteX70" fmla="*/ 2131695 w 2636328"/>
              <a:gd name="connsiteY70" fmla="*/ 17802 h 149087"/>
              <a:gd name="connsiteX71" fmla="*/ 2141220 w 2636328"/>
              <a:gd name="connsiteY71" fmla="*/ 15897 h 149087"/>
              <a:gd name="connsiteX72" fmla="*/ 2604135 w 2636328"/>
              <a:gd name="connsiteY72" fmla="*/ 657 h 149087"/>
              <a:gd name="connsiteX73" fmla="*/ 2617470 w 2636328"/>
              <a:gd name="connsiteY73" fmla="*/ 2562 h 149087"/>
              <a:gd name="connsiteX0" fmla="*/ 0 w 2637030"/>
              <a:gd name="connsiteY0" fmla="*/ 10308 h 149213"/>
              <a:gd name="connsiteX1" fmla="*/ 179070 w 2637030"/>
              <a:gd name="connsiteY1" fmla="*/ 12213 h 149213"/>
              <a:gd name="connsiteX2" fmla="*/ 459105 w 2637030"/>
              <a:gd name="connsiteY2" fmla="*/ 12213 h 149213"/>
              <a:gd name="connsiteX3" fmla="*/ 647700 w 2637030"/>
              <a:gd name="connsiteY3" fmla="*/ 10308 h 149213"/>
              <a:gd name="connsiteX4" fmla="*/ 714375 w 2637030"/>
              <a:gd name="connsiteY4" fmla="*/ 17928 h 149213"/>
              <a:gd name="connsiteX5" fmla="*/ 721995 w 2637030"/>
              <a:gd name="connsiteY5" fmla="*/ 19833 h 149213"/>
              <a:gd name="connsiteX6" fmla="*/ 735330 w 2637030"/>
              <a:gd name="connsiteY6" fmla="*/ 23643 h 149213"/>
              <a:gd name="connsiteX7" fmla="*/ 750570 w 2637030"/>
              <a:gd name="connsiteY7" fmla="*/ 25548 h 149213"/>
              <a:gd name="connsiteX8" fmla="*/ 782955 w 2637030"/>
              <a:gd name="connsiteY8" fmla="*/ 31263 h 149213"/>
              <a:gd name="connsiteX9" fmla="*/ 794385 w 2637030"/>
              <a:gd name="connsiteY9" fmla="*/ 35073 h 149213"/>
              <a:gd name="connsiteX10" fmla="*/ 800100 w 2637030"/>
              <a:gd name="connsiteY10" fmla="*/ 36978 h 149213"/>
              <a:gd name="connsiteX11" fmla="*/ 811530 w 2637030"/>
              <a:gd name="connsiteY11" fmla="*/ 38883 h 149213"/>
              <a:gd name="connsiteX12" fmla="*/ 819150 w 2637030"/>
              <a:gd name="connsiteY12" fmla="*/ 40788 h 149213"/>
              <a:gd name="connsiteX13" fmla="*/ 859155 w 2637030"/>
              <a:gd name="connsiteY13" fmla="*/ 44598 h 149213"/>
              <a:gd name="connsiteX14" fmla="*/ 868680 w 2637030"/>
              <a:gd name="connsiteY14" fmla="*/ 46503 h 149213"/>
              <a:gd name="connsiteX15" fmla="*/ 874395 w 2637030"/>
              <a:gd name="connsiteY15" fmla="*/ 48408 h 149213"/>
              <a:gd name="connsiteX16" fmla="*/ 902970 w 2637030"/>
              <a:gd name="connsiteY16" fmla="*/ 54123 h 149213"/>
              <a:gd name="connsiteX17" fmla="*/ 920115 w 2637030"/>
              <a:gd name="connsiteY17" fmla="*/ 57933 h 149213"/>
              <a:gd name="connsiteX18" fmla="*/ 927735 w 2637030"/>
              <a:gd name="connsiteY18" fmla="*/ 59838 h 149213"/>
              <a:gd name="connsiteX19" fmla="*/ 973455 w 2637030"/>
              <a:gd name="connsiteY19" fmla="*/ 61743 h 149213"/>
              <a:gd name="connsiteX20" fmla="*/ 1000125 w 2637030"/>
              <a:gd name="connsiteY20" fmla="*/ 67458 h 149213"/>
              <a:gd name="connsiteX21" fmla="*/ 1022985 w 2637030"/>
              <a:gd name="connsiteY21" fmla="*/ 71268 h 149213"/>
              <a:gd name="connsiteX22" fmla="*/ 1059180 w 2637030"/>
              <a:gd name="connsiteY22" fmla="*/ 76983 h 149213"/>
              <a:gd name="connsiteX23" fmla="*/ 1080135 w 2637030"/>
              <a:gd name="connsiteY23" fmla="*/ 78888 h 149213"/>
              <a:gd name="connsiteX24" fmla="*/ 1129665 w 2637030"/>
              <a:gd name="connsiteY24" fmla="*/ 82698 h 149213"/>
              <a:gd name="connsiteX25" fmla="*/ 1135380 w 2637030"/>
              <a:gd name="connsiteY25" fmla="*/ 84603 h 149213"/>
              <a:gd name="connsiteX26" fmla="*/ 1148715 w 2637030"/>
              <a:gd name="connsiteY26" fmla="*/ 86508 h 149213"/>
              <a:gd name="connsiteX27" fmla="*/ 1190625 w 2637030"/>
              <a:gd name="connsiteY27" fmla="*/ 88413 h 149213"/>
              <a:gd name="connsiteX28" fmla="*/ 1203960 w 2637030"/>
              <a:gd name="connsiteY28" fmla="*/ 92223 h 149213"/>
              <a:gd name="connsiteX29" fmla="*/ 1223010 w 2637030"/>
              <a:gd name="connsiteY29" fmla="*/ 96033 h 149213"/>
              <a:gd name="connsiteX30" fmla="*/ 1230630 w 2637030"/>
              <a:gd name="connsiteY30" fmla="*/ 97938 h 149213"/>
              <a:gd name="connsiteX31" fmla="*/ 1268730 w 2637030"/>
              <a:gd name="connsiteY31" fmla="*/ 101748 h 149213"/>
              <a:gd name="connsiteX32" fmla="*/ 1314450 w 2637030"/>
              <a:gd name="connsiteY32" fmla="*/ 111273 h 149213"/>
              <a:gd name="connsiteX33" fmla="*/ 1320165 w 2637030"/>
              <a:gd name="connsiteY33" fmla="*/ 113178 h 149213"/>
              <a:gd name="connsiteX34" fmla="*/ 1363980 w 2637030"/>
              <a:gd name="connsiteY34" fmla="*/ 116988 h 149213"/>
              <a:gd name="connsiteX35" fmla="*/ 1390650 w 2637030"/>
              <a:gd name="connsiteY35" fmla="*/ 122703 h 149213"/>
              <a:gd name="connsiteX36" fmla="*/ 1396365 w 2637030"/>
              <a:gd name="connsiteY36" fmla="*/ 124608 h 149213"/>
              <a:gd name="connsiteX37" fmla="*/ 1403985 w 2637030"/>
              <a:gd name="connsiteY37" fmla="*/ 126513 h 149213"/>
              <a:gd name="connsiteX38" fmla="*/ 1409700 w 2637030"/>
              <a:gd name="connsiteY38" fmla="*/ 128418 h 149213"/>
              <a:gd name="connsiteX39" fmla="*/ 1417320 w 2637030"/>
              <a:gd name="connsiteY39" fmla="*/ 130323 h 149213"/>
              <a:gd name="connsiteX40" fmla="*/ 1463040 w 2637030"/>
              <a:gd name="connsiteY40" fmla="*/ 134133 h 149213"/>
              <a:gd name="connsiteX41" fmla="*/ 1482090 w 2637030"/>
              <a:gd name="connsiteY41" fmla="*/ 136038 h 149213"/>
              <a:gd name="connsiteX42" fmla="*/ 1489710 w 2637030"/>
              <a:gd name="connsiteY42" fmla="*/ 137943 h 149213"/>
              <a:gd name="connsiteX43" fmla="*/ 1520190 w 2637030"/>
              <a:gd name="connsiteY43" fmla="*/ 139848 h 149213"/>
              <a:gd name="connsiteX44" fmla="*/ 1543050 w 2637030"/>
              <a:gd name="connsiteY44" fmla="*/ 141753 h 149213"/>
              <a:gd name="connsiteX45" fmla="*/ 1628775 w 2637030"/>
              <a:gd name="connsiteY45" fmla="*/ 143658 h 149213"/>
              <a:gd name="connsiteX46" fmla="*/ 1703070 w 2637030"/>
              <a:gd name="connsiteY46" fmla="*/ 141753 h 149213"/>
              <a:gd name="connsiteX47" fmla="*/ 1885198 w 2637030"/>
              <a:gd name="connsiteY47" fmla="*/ 47975 h 149213"/>
              <a:gd name="connsiteX48" fmla="*/ 1916430 w 2637030"/>
              <a:gd name="connsiteY48" fmla="*/ 96033 h 149213"/>
              <a:gd name="connsiteX49" fmla="*/ 1922145 w 2637030"/>
              <a:gd name="connsiteY49" fmla="*/ 94128 h 149213"/>
              <a:gd name="connsiteX50" fmla="*/ 1933575 w 2637030"/>
              <a:gd name="connsiteY50" fmla="*/ 86508 h 149213"/>
              <a:gd name="connsiteX51" fmla="*/ 1948815 w 2637030"/>
              <a:gd name="connsiteY51" fmla="*/ 82698 h 149213"/>
              <a:gd name="connsiteX52" fmla="*/ 1954530 w 2637030"/>
              <a:gd name="connsiteY52" fmla="*/ 78888 h 149213"/>
              <a:gd name="connsiteX53" fmla="*/ 1969770 w 2637030"/>
              <a:gd name="connsiteY53" fmla="*/ 75078 h 149213"/>
              <a:gd name="connsiteX54" fmla="*/ 1985010 w 2637030"/>
              <a:gd name="connsiteY54" fmla="*/ 69363 h 149213"/>
              <a:gd name="connsiteX55" fmla="*/ 2004060 w 2637030"/>
              <a:gd name="connsiteY55" fmla="*/ 61743 h 149213"/>
              <a:gd name="connsiteX56" fmla="*/ 2011680 w 2637030"/>
              <a:gd name="connsiteY56" fmla="*/ 59838 h 149213"/>
              <a:gd name="connsiteX57" fmla="*/ 2017395 w 2637030"/>
              <a:gd name="connsiteY57" fmla="*/ 57933 h 149213"/>
              <a:gd name="connsiteX58" fmla="*/ 2023110 w 2637030"/>
              <a:gd name="connsiteY58" fmla="*/ 52218 h 149213"/>
              <a:gd name="connsiteX59" fmla="*/ 2032635 w 2637030"/>
              <a:gd name="connsiteY59" fmla="*/ 50313 h 149213"/>
              <a:gd name="connsiteX60" fmla="*/ 2038350 w 2637030"/>
              <a:gd name="connsiteY60" fmla="*/ 48408 h 149213"/>
              <a:gd name="connsiteX61" fmla="*/ 2044065 w 2637030"/>
              <a:gd name="connsiteY61" fmla="*/ 44598 h 149213"/>
              <a:gd name="connsiteX62" fmla="*/ 2051685 w 2637030"/>
              <a:gd name="connsiteY62" fmla="*/ 42693 h 149213"/>
              <a:gd name="connsiteX63" fmla="*/ 2070735 w 2637030"/>
              <a:gd name="connsiteY63" fmla="*/ 38883 h 149213"/>
              <a:gd name="connsiteX64" fmla="*/ 2076450 w 2637030"/>
              <a:gd name="connsiteY64" fmla="*/ 36978 h 149213"/>
              <a:gd name="connsiteX65" fmla="*/ 2082165 w 2637030"/>
              <a:gd name="connsiteY65" fmla="*/ 33168 h 149213"/>
              <a:gd name="connsiteX66" fmla="*/ 2093595 w 2637030"/>
              <a:gd name="connsiteY66" fmla="*/ 31263 h 149213"/>
              <a:gd name="connsiteX67" fmla="*/ 2099310 w 2637030"/>
              <a:gd name="connsiteY67" fmla="*/ 29358 h 149213"/>
              <a:gd name="connsiteX68" fmla="*/ 2114550 w 2637030"/>
              <a:gd name="connsiteY68" fmla="*/ 25548 h 149213"/>
              <a:gd name="connsiteX69" fmla="*/ 2125980 w 2637030"/>
              <a:gd name="connsiteY69" fmla="*/ 21738 h 149213"/>
              <a:gd name="connsiteX70" fmla="*/ 2131695 w 2637030"/>
              <a:gd name="connsiteY70" fmla="*/ 17928 h 149213"/>
              <a:gd name="connsiteX71" fmla="*/ 2604135 w 2637030"/>
              <a:gd name="connsiteY71" fmla="*/ 783 h 149213"/>
              <a:gd name="connsiteX72" fmla="*/ 2617470 w 2637030"/>
              <a:gd name="connsiteY72" fmla="*/ 2688 h 149213"/>
              <a:gd name="connsiteX0" fmla="*/ 0 w 2637451"/>
              <a:gd name="connsiteY0" fmla="*/ 10568 h 149473"/>
              <a:gd name="connsiteX1" fmla="*/ 179070 w 2637451"/>
              <a:gd name="connsiteY1" fmla="*/ 12473 h 149473"/>
              <a:gd name="connsiteX2" fmla="*/ 459105 w 2637451"/>
              <a:gd name="connsiteY2" fmla="*/ 12473 h 149473"/>
              <a:gd name="connsiteX3" fmla="*/ 647700 w 2637451"/>
              <a:gd name="connsiteY3" fmla="*/ 10568 h 149473"/>
              <a:gd name="connsiteX4" fmla="*/ 714375 w 2637451"/>
              <a:gd name="connsiteY4" fmla="*/ 18188 h 149473"/>
              <a:gd name="connsiteX5" fmla="*/ 721995 w 2637451"/>
              <a:gd name="connsiteY5" fmla="*/ 20093 h 149473"/>
              <a:gd name="connsiteX6" fmla="*/ 735330 w 2637451"/>
              <a:gd name="connsiteY6" fmla="*/ 23903 h 149473"/>
              <a:gd name="connsiteX7" fmla="*/ 750570 w 2637451"/>
              <a:gd name="connsiteY7" fmla="*/ 25808 h 149473"/>
              <a:gd name="connsiteX8" fmla="*/ 782955 w 2637451"/>
              <a:gd name="connsiteY8" fmla="*/ 31523 h 149473"/>
              <a:gd name="connsiteX9" fmla="*/ 794385 w 2637451"/>
              <a:gd name="connsiteY9" fmla="*/ 35333 h 149473"/>
              <a:gd name="connsiteX10" fmla="*/ 800100 w 2637451"/>
              <a:gd name="connsiteY10" fmla="*/ 37238 h 149473"/>
              <a:gd name="connsiteX11" fmla="*/ 811530 w 2637451"/>
              <a:gd name="connsiteY11" fmla="*/ 39143 h 149473"/>
              <a:gd name="connsiteX12" fmla="*/ 819150 w 2637451"/>
              <a:gd name="connsiteY12" fmla="*/ 41048 h 149473"/>
              <a:gd name="connsiteX13" fmla="*/ 859155 w 2637451"/>
              <a:gd name="connsiteY13" fmla="*/ 44858 h 149473"/>
              <a:gd name="connsiteX14" fmla="*/ 868680 w 2637451"/>
              <a:gd name="connsiteY14" fmla="*/ 46763 h 149473"/>
              <a:gd name="connsiteX15" fmla="*/ 874395 w 2637451"/>
              <a:gd name="connsiteY15" fmla="*/ 48668 h 149473"/>
              <a:gd name="connsiteX16" fmla="*/ 902970 w 2637451"/>
              <a:gd name="connsiteY16" fmla="*/ 54383 h 149473"/>
              <a:gd name="connsiteX17" fmla="*/ 920115 w 2637451"/>
              <a:gd name="connsiteY17" fmla="*/ 58193 h 149473"/>
              <a:gd name="connsiteX18" fmla="*/ 927735 w 2637451"/>
              <a:gd name="connsiteY18" fmla="*/ 60098 h 149473"/>
              <a:gd name="connsiteX19" fmla="*/ 973455 w 2637451"/>
              <a:gd name="connsiteY19" fmla="*/ 62003 h 149473"/>
              <a:gd name="connsiteX20" fmla="*/ 1000125 w 2637451"/>
              <a:gd name="connsiteY20" fmla="*/ 67718 h 149473"/>
              <a:gd name="connsiteX21" fmla="*/ 1022985 w 2637451"/>
              <a:gd name="connsiteY21" fmla="*/ 71528 h 149473"/>
              <a:gd name="connsiteX22" fmla="*/ 1059180 w 2637451"/>
              <a:gd name="connsiteY22" fmla="*/ 77243 h 149473"/>
              <a:gd name="connsiteX23" fmla="*/ 1080135 w 2637451"/>
              <a:gd name="connsiteY23" fmla="*/ 79148 h 149473"/>
              <a:gd name="connsiteX24" fmla="*/ 1129665 w 2637451"/>
              <a:gd name="connsiteY24" fmla="*/ 82958 h 149473"/>
              <a:gd name="connsiteX25" fmla="*/ 1135380 w 2637451"/>
              <a:gd name="connsiteY25" fmla="*/ 84863 h 149473"/>
              <a:gd name="connsiteX26" fmla="*/ 1148715 w 2637451"/>
              <a:gd name="connsiteY26" fmla="*/ 86768 h 149473"/>
              <a:gd name="connsiteX27" fmla="*/ 1190625 w 2637451"/>
              <a:gd name="connsiteY27" fmla="*/ 88673 h 149473"/>
              <a:gd name="connsiteX28" fmla="*/ 1203960 w 2637451"/>
              <a:gd name="connsiteY28" fmla="*/ 92483 h 149473"/>
              <a:gd name="connsiteX29" fmla="*/ 1223010 w 2637451"/>
              <a:gd name="connsiteY29" fmla="*/ 96293 h 149473"/>
              <a:gd name="connsiteX30" fmla="*/ 1230630 w 2637451"/>
              <a:gd name="connsiteY30" fmla="*/ 98198 h 149473"/>
              <a:gd name="connsiteX31" fmla="*/ 1268730 w 2637451"/>
              <a:gd name="connsiteY31" fmla="*/ 102008 h 149473"/>
              <a:gd name="connsiteX32" fmla="*/ 1314450 w 2637451"/>
              <a:gd name="connsiteY32" fmla="*/ 111533 h 149473"/>
              <a:gd name="connsiteX33" fmla="*/ 1320165 w 2637451"/>
              <a:gd name="connsiteY33" fmla="*/ 113438 h 149473"/>
              <a:gd name="connsiteX34" fmla="*/ 1363980 w 2637451"/>
              <a:gd name="connsiteY34" fmla="*/ 117248 h 149473"/>
              <a:gd name="connsiteX35" fmla="*/ 1390650 w 2637451"/>
              <a:gd name="connsiteY35" fmla="*/ 122963 h 149473"/>
              <a:gd name="connsiteX36" fmla="*/ 1396365 w 2637451"/>
              <a:gd name="connsiteY36" fmla="*/ 124868 h 149473"/>
              <a:gd name="connsiteX37" fmla="*/ 1403985 w 2637451"/>
              <a:gd name="connsiteY37" fmla="*/ 126773 h 149473"/>
              <a:gd name="connsiteX38" fmla="*/ 1409700 w 2637451"/>
              <a:gd name="connsiteY38" fmla="*/ 128678 h 149473"/>
              <a:gd name="connsiteX39" fmla="*/ 1417320 w 2637451"/>
              <a:gd name="connsiteY39" fmla="*/ 130583 h 149473"/>
              <a:gd name="connsiteX40" fmla="*/ 1463040 w 2637451"/>
              <a:gd name="connsiteY40" fmla="*/ 134393 h 149473"/>
              <a:gd name="connsiteX41" fmla="*/ 1482090 w 2637451"/>
              <a:gd name="connsiteY41" fmla="*/ 136298 h 149473"/>
              <a:gd name="connsiteX42" fmla="*/ 1489710 w 2637451"/>
              <a:gd name="connsiteY42" fmla="*/ 138203 h 149473"/>
              <a:gd name="connsiteX43" fmla="*/ 1520190 w 2637451"/>
              <a:gd name="connsiteY43" fmla="*/ 140108 h 149473"/>
              <a:gd name="connsiteX44" fmla="*/ 1543050 w 2637451"/>
              <a:gd name="connsiteY44" fmla="*/ 142013 h 149473"/>
              <a:gd name="connsiteX45" fmla="*/ 1628775 w 2637451"/>
              <a:gd name="connsiteY45" fmla="*/ 143918 h 149473"/>
              <a:gd name="connsiteX46" fmla="*/ 1703070 w 2637451"/>
              <a:gd name="connsiteY46" fmla="*/ 142013 h 149473"/>
              <a:gd name="connsiteX47" fmla="*/ 1885198 w 2637451"/>
              <a:gd name="connsiteY47" fmla="*/ 48235 h 149473"/>
              <a:gd name="connsiteX48" fmla="*/ 1916430 w 2637451"/>
              <a:gd name="connsiteY48" fmla="*/ 96293 h 149473"/>
              <a:gd name="connsiteX49" fmla="*/ 1922145 w 2637451"/>
              <a:gd name="connsiteY49" fmla="*/ 94388 h 149473"/>
              <a:gd name="connsiteX50" fmla="*/ 1933575 w 2637451"/>
              <a:gd name="connsiteY50" fmla="*/ 86768 h 149473"/>
              <a:gd name="connsiteX51" fmla="*/ 1948815 w 2637451"/>
              <a:gd name="connsiteY51" fmla="*/ 82958 h 149473"/>
              <a:gd name="connsiteX52" fmla="*/ 1954530 w 2637451"/>
              <a:gd name="connsiteY52" fmla="*/ 79148 h 149473"/>
              <a:gd name="connsiteX53" fmla="*/ 1969770 w 2637451"/>
              <a:gd name="connsiteY53" fmla="*/ 75338 h 149473"/>
              <a:gd name="connsiteX54" fmla="*/ 1985010 w 2637451"/>
              <a:gd name="connsiteY54" fmla="*/ 69623 h 149473"/>
              <a:gd name="connsiteX55" fmla="*/ 2004060 w 2637451"/>
              <a:gd name="connsiteY55" fmla="*/ 62003 h 149473"/>
              <a:gd name="connsiteX56" fmla="*/ 2011680 w 2637451"/>
              <a:gd name="connsiteY56" fmla="*/ 60098 h 149473"/>
              <a:gd name="connsiteX57" fmla="*/ 2017395 w 2637451"/>
              <a:gd name="connsiteY57" fmla="*/ 58193 h 149473"/>
              <a:gd name="connsiteX58" fmla="*/ 2023110 w 2637451"/>
              <a:gd name="connsiteY58" fmla="*/ 52478 h 149473"/>
              <a:gd name="connsiteX59" fmla="*/ 2032635 w 2637451"/>
              <a:gd name="connsiteY59" fmla="*/ 50573 h 149473"/>
              <a:gd name="connsiteX60" fmla="*/ 2038350 w 2637451"/>
              <a:gd name="connsiteY60" fmla="*/ 48668 h 149473"/>
              <a:gd name="connsiteX61" fmla="*/ 2044065 w 2637451"/>
              <a:gd name="connsiteY61" fmla="*/ 44858 h 149473"/>
              <a:gd name="connsiteX62" fmla="*/ 2051685 w 2637451"/>
              <a:gd name="connsiteY62" fmla="*/ 42953 h 149473"/>
              <a:gd name="connsiteX63" fmla="*/ 2070735 w 2637451"/>
              <a:gd name="connsiteY63" fmla="*/ 39143 h 149473"/>
              <a:gd name="connsiteX64" fmla="*/ 2076450 w 2637451"/>
              <a:gd name="connsiteY64" fmla="*/ 37238 h 149473"/>
              <a:gd name="connsiteX65" fmla="*/ 2082165 w 2637451"/>
              <a:gd name="connsiteY65" fmla="*/ 33428 h 149473"/>
              <a:gd name="connsiteX66" fmla="*/ 2093595 w 2637451"/>
              <a:gd name="connsiteY66" fmla="*/ 31523 h 149473"/>
              <a:gd name="connsiteX67" fmla="*/ 2099310 w 2637451"/>
              <a:gd name="connsiteY67" fmla="*/ 29618 h 149473"/>
              <a:gd name="connsiteX68" fmla="*/ 2114550 w 2637451"/>
              <a:gd name="connsiteY68" fmla="*/ 25808 h 149473"/>
              <a:gd name="connsiteX69" fmla="*/ 2125980 w 2637451"/>
              <a:gd name="connsiteY69" fmla="*/ 21998 h 149473"/>
              <a:gd name="connsiteX70" fmla="*/ 2604135 w 2637451"/>
              <a:gd name="connsiteY70" fmla="*/ 1043 h 149473"/>
              <a:gd name="connsiteX71" fmla="*/ 2617470 w 2637451"/>
              <a:gd name="connsiteY71" fmla="*/ 2948 h 149473"/>
              <a:gd name="connsiteX0" fmla="*/ 0 w 2638294"/>
              <a:gd name="connsiteY0" fmla="*/ 10834 h 149739"/>
              <a:gd name="connsiteX1" fmla="*/ 179070 w 2638294"/>
              <a:gd name="connsiteY1" fmla="*/ 12739 h 149739"/>
              <a:gd name="connsiteX2" fmla="*/ 459105 w 2638294"/>
              <a:gd name="connsiteY2" fmla="*/ 12739 h 149739"/>
              <a:gd name="connsiteX3" fmla="*/ 647700 w 2638294"/>
              <a:gd name="connsiteY3" fmla="*/ 10834 h 149739"/>
              <a:gd name="connsiteX4" fmla="*/ 714375 w 2638294"/>
              <a:gd name="connsiteY4" fmla="*/ 18454 h 149739"/>
              <a:gd name="connsiteX5" fmla="*/ 721995 w 2638294"/>
              <a:gd name="connsiteY5" fmla="*/ 20359 h 149739"/>
              <a:gd name="connsiteX6" fmla="*/ 735330 w 2638294"/>
              <a:gd name="connsiteY6" fmla="*/ 24169 h 149739"/>
              <a:gd name="connsiteX7" fmla="*/ 750570 w 2638294"/>
              <a:gd name="connsiteY7" fmla="*/ 26074 h 149739"/>
              <a:gd name="connsiteX8" fmla="*/ 782955 w 2638294"/>
              <a:gd name="connsiteY8" fmla="*/ 31789 h 149739"/>
              <a:gd name="connsiteX9" fmla="*/ 794385 w 2638294"/>
              <a:gd name="connsiteY9" fmla="*/ 35599 h 149739"/>
              <a:gd name="connsiteX10" fmla="*/ 800100 w 2638294"/>
              <a:gd name="connsiteY10" fmla="*/ 37504 h 149739"/>
              <a:gd name="connsiteX11" fmla="*/ 811530 w 2638294"/>
              <a:gd name="connsiteY11" fmla="*/ 39409 h 149739"/>
              <a:gd name="connsiteX12" fmla="*/ 819150 w 2638294"/>
              <a:gd name="connsiteY12" fmla="*/ 41314 h 149739"/>
              <a:gd name="connsiteX13" fmla="*/ 859155 w 2638294"/>
              <a:gd name="connsiteY13" fmla="*/ 45124 h 149739"/>
              <a:gd name="connsiteX14" fmla="*/ 868680 w 2638294"/>
              <a:gd name="connsiteY14" fmla="*/ 47029 h 149739"/>
              <a:gd name="connsiteX15" fmla="*/ 874395 w 2638294"/>
              <a:gd name="connsiteY15" fmla="*/ 48934 h 149739"/>
              <a:gd name="connsiteX16" fmla="*/ 902970 w 2638294"/>
              <a:gd name="connsiteY16" fmla="*/ 54649 h 149739"/>
              <a:gd name="connsiteX17" fmla="*/ 920115 w 2638294"/>
              <a:gd name="connsiteY17" fmla="*/ 58459 h 149739"/>
              <a:gd name="connsiteX18" fmla="*/ 927735 w 2638294"/>
              <a:gd name="connsiteY18" fmla="*/ 60364 h 149739"/>
              <a:gd name="connsiteX19" fmla="*/ 973455 w 2638294"/>
              <a:gd name="connsiteY19" fmla="*/ 62269 h 149739"/>
              <a:gd name="connsiteX20" fmla="*/ 1000125 w 2638294"/>
              <a:gd name="connsiteY20" fmla="*/ 67984 h 149739"/>
              <a:gd name="connsiteX21" fmla="*/ 1022985 w 2638294"/>
              <a:gd name="connsiteY21" fmla="*/ 71794 h 149739"/>
              <a:gd name="connsiteX22" fmla="*/ 1059180 w 2638294"/>
              <a:gd name="connsiteY22" fmla="*/ 77509 h 149739"/>
              <a:gd name="connsiteX23" fmla="*/ 1080135 w 2638294"/>
              <a:gd name="connsiteY23" fmla="*/ 79414 h 149739"/>
              <a:gd name="connsiteX24" fmla="*/ 1129665 w 2638294"/>
              <a:gd name="connsiteY24" fmla="*/ 83224 h 149739"/>
              <a:gd name="connsiteX25" fmla="*/ 1135380 w 2638294"/>
              <a:gd name="connsiteY25" fmla="*/ 85129 h 149739"/>
              <a:gd name="connsiteX26" fmla="*/ 1148715 w 2638294"/>
              <a:gd name="connsiteY26" fmla="*/ 87034 h 149739"/>
              <a:gd name="connsiteX27" fmla="*/ 1190625 w 2638294"/>
              <a:gd name="connsiteY27" fmla="*/ 88939 h 149739"/>
              <a:gd name="connsiteX28" fmla="*/ 1203960 w 2638294"/>
              <a:gd name="connsiteY28" fmla="*/ 92749 h 149739"/>
              <a:gd name="connsiteX29" fmla="*/ 1223010 w 2638294"/>
              <a:gd name="connsiteY29" fmla="*/ 96559 h 149739"/>
              <a:gd name="connsiteX30" fmla="*/ 1230630 w 2638294"/>
              <a:gd name="connsiteY30" fmla="*/ 98464 h 149739"/>
              <a:gd name="connsiteX31" fmla="*/ 1268730 w 2638294"/>
              <a:gd name="connsiteY31" fmla="*/ 102274 h 149739"/>
              <a:gd name="connsiteX32" fmla="*/ 1314450 w 2638294"/>
              <a:gd name="connsiteY32" fmla="*/ 111799 h 149739"/>
              <a:gd name="connsiteX33" fmla="*/ 1320165 w 2638294"/>
              <a:gd name="connsiteY33" fmla="*/ 113704 h 149739"/>
              <a:gd name="connsiteX34" fmla="*/ 1363980 w 2638294"/>
              <a:gd name="connsiteY34" fmla="*/ 117514 h 149739"/>
              <a:gd name="connsiteX35" fmla="*/ 1390650 w 2638294"/>
              <a:gd name="connsiteY35" fmla="*/ 123229 h 149739"/>
              <a:gd name="connsiteX36" fmla="*/ 1396365 w 2638294"/>
              <a:gd name="connsiteY36" fmla="*/ 125134 h 149739"/>
              <a:gd name="connsiteX37" fmla="*/ 1403985 w 2638294"/>
              <a:gd name="connsiteY37" fmla="*/ 127039 h 149739"/>
              <a:gd name="connsiteX38" fmla="*/ 1409700 w 2638294"/>
              <a:gd name="connsiteY38" fmla="*/ 128944 h 149739"/>
              <a:gd name="connsiteX39" fmla="*/ 1417320 w 2638294"/>
              <a:gd name="connsiteY39" fmla="*/ 130849 h 149739"/>
              <a:gd name="connsiteX40" fmla="*/ 1463040 w 2638294"/>
              <a:gd name="connsiteY40" fmla="*/ 134659 h 149739"/>
              <a:gd name="connsiteX41" fmla="*/ 1482090 w 2638294"/>
              <a:gd name="connsiteY41" fmla="*/ 136564 h 149739"/>
              <a:gd name="connsiteX42" fmla="*/ 1489710 w 2638294"/>
              <a:gd name="connsiteY42" fmla="*/ 138469 h 149739"/>
              <a:gd name="connsiteX43" fmla="*/ 1520190 w 2638294"/>
              <a:gd name="connsiteY43" fmla="*/ 140374 h 149739"/>
              <a:gd name="connsiteX44" fmla="*/ 1543050 w 2638294"/>
              <a:gd name="connsiteY44" fmla="*/ 142279 h 149739"/>
              <a:gd name="connsiteX45" fmla="*/ 1628775 w 2638294"/>
              <a:gd name="connsiteY45" fmla="*/ 144184 h 149739"/>
              <a:gd name="connsiteX46" fmla="*/ 1703070 w 2638294"/>
              <a:gd name="connsiteY46" fmla="*/ 142279 h 149739"/>
              <a:gd name="connsiteX47" fmla="*/ 1885198 w 2638294"/>
              <a:gd name="connsiteY47" fmla="*/ 48501 h 149739"/>
              <a:gd name="connsiteX48" fmla="*/ 1916430 w 2638294"/>
              <a:gd name="connsiteY48" fmla="*/ 96559 h 149739"/>
              <a:gd name="connsiteX49" fmla="*/ 1922145 w 2638294"/>
              <a:gd name="connsiteY49" fmla="*/ 94654 h 149739"/>
              <a:gd name="connsiteX50" fmla="*/ 1933575 w 2638294"/>
              <a:gd name="connsiteY50" fmla="*/ 87034 h 149739"/>
              <a:gd name="connsiteX51" fmla="*/ 1948815 w 2638294"/>
              <a:gd name="connsiteY51" fmla="*/ 83224 h 149739"/>
              <a:gd name="connsiteX52" fmla="*/ 1954530 w 2638294"/>
              <a:gd name="connsiteY52" fmla="*/ 79414 h 149739"/>
              <a:gd name="connsiteX53" fmla="*/ 1969770 w 2638294"/>
              <a:gd name="connsiteY53" fmla="*/ 75604 h 149739"/>
              <a:gd name="connsiteX54" fmla="*/ 1985010 w 2638294"/>
              <a:gd name="connsiteY54" fmla="*/ 69889 h 149739"/>
              <a:gd name="connsiteX55" fmla="*/ 2004060 w 2638294"/>
              <a:gd name="connsiteY55" fmla="*/ 62269 h 149739"/>
              <a:gd name="connsiteX56" fmla="*/ 2011680 w 2638294"/>
              <a:gd name="connsiteY56" fmla="*/ 60364 h 149739"/>
              <a:gd name="connsiteX57" fmla="*/ 2017395 w 2638294"/>
              <a:gd name="connsiteY57" fmla="*/ 58459 h 149739"/>
              <a:gd name="connsiteX58" fmla="*/ 2023110 w 2638294"/>
              <a:gd name="connsiteY58" fmla="*/ 52744 h 149739"/>
              <a:gd name="connsiteX59" fmla="*/ 2032635 w 2638294"/>
              <a:gd name="connsiteY59" fmla="*/ 50839 h 149739"/>
              <a:gd name="connsiteX60" fmla="*/ 2038350 w 2638294"/>
              <a:gd name="connsiteY60" fmla="*/ 48934 h 149739"/>
              <a:gd name="connsiteX61" fmla="*/ 2044065 w 2638294"/>
              <a:gd name="connsiteY61" fmla="*/ 45124 h 149739"/>
              <a:gd name="connsiteX62" fmla="*/ 2051685 w 2638294"/>
              <a:gd name="connsiteY62" fmla="*/ 43219 h 149739"/>
              <a:gd name="connsiteX63" fmla="*/ 2070735 w 2638294"/>
              <a:gd name="connsiteY63" fmla="*/ 39409 h 149739"/>
              <a:gd name="connsiteX64" fmla="*/ 2076450 w 2638294"/>
              <a:gd name="connsiteY64" fmla="*/ 37504 h 149739"/>
              <a:gd name="connsiteX65" fmla="*/ 2082165 w 2638294"/>
              <a:gd name="connsiteY65" fmla="*/ 33694 h 149739"/>
              <a:gd name="connsiteX66" fmla="*/ 2093595 w 2638294"/>
              <a:gd name="connsiteY66" fmla="*/ 31789 h 149739"/>
              <a:gd name="connsiteX67" fmla="*/ 2099310 w 2638294"/>
              <a:gd name="connsiteY67" fmla="*/ 29884 h 149739"/>
              <a:gd name="connsiteX68" fmla="*/ 2114550 w 2638294"/>
              <a:gd name="connsiteY68" fmla="*/ 26074 h 149739"/>
              <a:gd name="connsiteX69" fmla="*/ 2604135 w 2638294"/>
              <a:gd name="connsiteY69" fmla="*/ 1309 h 149739"/>
              <a:gd name="connsiteX70" fmla="*/ 2617470 w 2638294"/>
              <a:gd name="connsiteY70" fmla="*/ 3214 h 149739"/>
              <a:gd name="connsiteX0" fmla="*/ 0 w 2639418"/>
              <a:gd name="connsiteY0" fmla="*/ 11104 h 150009"/>
              <a:gd name="connsiteX1" fmla="*/ 179070 w 2639418"/>
              <a:gd name="connsiteY1" fmla="*/ 13009 h 150009"/>
              <a:gd name="connsiteX2" fmla="*/ 459105 w 2639418"/>
              <a:gd name="connsiteY2" fmla="*/ 13009 h 150009"/>
              <a:gd name="connsiteX3" fmla="*/ 647700 w 2639418"/>
              <a:gd name="connsiteY3" fmla="*/ 11104 h 150009"/>
              <a:gd name="connsiteX4" fmla="*/ 714375 w 2639418"/>
              <a:gd name="connsiteY4" fmla="*/ 18724 h 150009"/>
              <a:gd name="connsiteX5" fmla="*/ 721995 w 2639418"/>
              <a:gd name="connsiteY5" fmla="*/ 20629 h 150009"/>
              <a:gd name="connsiteX6" fmla="*/ 735330 w 2639418"/>
              <a:gd name="connsiteY6" fmla="*/ 24439 h 150009"/>
              <a:gd name="connsiteX7" fmla="*/ 750570 w 2639418"/>
              <a:gd name="connsiteY7" fmla="*/ 26344 h 150009"/>
              <a:gd name="connsiteX8" fmla="*/ 782955 w 2639418"/>
              <a:gd name="connsiteY8" fmla="*/ 32059 h 150009"/>
              <a:gd name="connsiteX9" fmla="*/ 794385 w 2639418"/>
              <a:gd name="connsiteY9" fmla="*/ 35869 h 150009"/>
              <a:gd name="connsiteX10" fmla="*/ 800100 w 2639418"/>
              <a:gd name="connsiteY10" fmla="*/ 37774 h 150009"/>
              <a:gd name="connsiteX11" fmla="*/ 811530 w 2639418"/>
              <a:gd name="connsiteY11" fmla="*/ 39679 h 150009"/>
              <a:gd name="connsiteX12" fmla="*/ 819150 w 2639418"/>
              <a:gd name="connsiteY12" fmla="*/ 41584 h 150009"/>
              <a:gd name="connsiteX13" fmla="*/ 859155 w 2639418"/>
              <a:gd name="connsiteY13" fmla="*/ 45394 h 150009"/>
              <a:gd name="connsiteX14" fmla="*/ 868680 w 2639418"/>
              <a:gd name="connsiteY14" fmla="*/ 47299 h 150009"/>
              <a:gd name="connsiteX15" fmla="*/ 874395 w 2639418"/>
              <a:gd name="connsiteY15" fmla="*/ 49204 h 150009"/>
              <a:gd name="connsiteX16" fmla="*/ 902970 w 2639418"/>
              <a:gd name="connsiteY16" fmla="*/ 54919 h 150009"/>
              <a:gd name="connsiteX17" fmla="*/ 920115 w 2639418"/>
              <a:gd name="connsiteY17" fmla="*/ 58729 h 150009"/>
              <a:gd name="connsiteX18" fmla="*/ 927735 w 2639418"/>
              <a:gd name="connsiteY18" fmla="*/ 60634 h 150009"/>
              <a:gd name="connsiteX19" fmla="*/ 973455 w 2639418"/>
              <a:gd name="connsiteY19" fmla="*/ 62539 h 150009"/>
              <a:gd name="connsiteX20" fmla="*/ 1000125 w 2639418"/>
              <a:gd name="connsiteY20" fmla="*/ 68254 h 150009"/>
              <a:gd name="connsiteX21" fmla="*/ 1022985 w 2639418"/>
              <a:gd name="connsiteY21" fmla="*/ 72064 h 150009"/>
              <a:gd name="connsiteX22" fmla="*/ 1059180 w 2639418"/>
              <a:gd name="connsiteY22" fmla="*/ 77779 h 150009"/>
              <a:gd name="connsiteX23" fmla="*/ 1080135 w 2639418"/>
              <a:gd name="connsiteY23" fmla="*/ 79684 h 150009"/>
              <a:gd name="connsiteX24" fmla="*/ 1129665 w 2639418"/>
              <a:gd name="connsiteY24" fmla="*/ 83494 h 150009"/>
              <a:gd name="connsiteX25" fmla="*/ 1135380 w 2639418"/>
              <a:gd name="connsiteY25" fmla="*/ 85399 h 150009"/>
              <a:gd name="connsiteX26" fmla="*/ 1148715 w 2639418"/>
              <a:gd name="connsiteY26" fmla="*/ 87304 h 150009"/>
              <a:gd name="connsiteX27" fmla="*/ 1190625 w 2639418"/>
              <a:gd name="connsiteY27" fmla="*/ 89209 h 150009"/>
              <a:gd name="connsiteX28" fmla="*/ 1203960 w 2639418"/>
              <a:gd name="connsiteY28" fmla="*/ 93019 h 150009"/>
              <a:gd name="connsiteX29" fmla="*/ 1223010 w 2639418"/>
              <a:gd name="connsiteY29" fmla="*/ 96829 h 150009"/>
              <a:gd name="connsiteX30" fmla="*/ 1230630 w 2639418"/>
              <a:gd name="connsiteY30" fmla="*/ 98734 h 150009"/>
              <a:gd name="connsiteX31" fmla="*/ 1268730 w 2639418"/>
              <a:gd name="connsiteY31" fmla="*/ 102544 h 150009"/>
              <a:gd name="connsiteX32" fmla="*/ 1314450 w 2639418"/>
              <a:gd name="connsiteY32" fmla="*/ 112069 h 150009"/>
              <a:gd name="connsiteX33" fmla="*/ 1320165 w 2639418"/>
              <a:gd name="connsiteY33" fmla="*/ 113974 h 150009"/>
              <a:gd name="connsiteX34" fmla="*/ 1363980 w 2639418"/>
              <a:gd name="connsiteY34" fmla="*/ 117784 h 150009"/>
              <a:gd name="connsiteX35" fmla="*/ 1390650 w 2639418"/>
              <a:gd name="connsiteY35" fmla="*/ 123499 h 150009"/>
              <a:gd name="connsiteX36" fmla="*/ 1396365 w 2639418"/>
              <a:gd name="connsiteY36" fmla="*/ 125404 h 150009"/>
              <a:gd name="connsiteX37" fmla="*/ 1403985 w 2639418"/>
              <a:gd name="connsiteY37" fmla="*/ 127309 h 150009"/>
              <a:gd name="connsiteX38" fmla="*/ 1409700 w 2639418"/>
              <a:gd name="connsiteY38" fmla="*/ 129214 h 150009"/>
              <a:gd name="connsiteX39" fmla="*/ 1417320 w 2639418"/>
              <a:gd name="connsiteY39" fmla="*/ 131119 h 150009"/>
              <a:gd name="connsiteX40" fmla="*/ 1463040 w 2639418"/>
              <a:gd name="connsiteY40" fmla="*/ 134929 h 150009"/>
              <a:gd name="connsiteX41" fmla="*/ 1482090 w 2639418"/>
              <a:gd name="connsiteY41" fmla="*/ 136834 h 150009"/>
              <a:gd name="connsiteX42" fmla="*/ 1489710 w 2639418"/>
              <a:gd name="connsiteY42" fmla="*/ 138739 h 150009"/>
              <a:gd name="connsiteX43" fmla="*/ 1520190 w 2639418"/>
              <a:gd name="connsiteY43" fmla="*/ 140644 h 150009"/>
              <a:gd name="connsiteX44" fmla="*/ 1543050 w 2639418"/>
              <a:gd name="connsiteY44" fmla="*/ 142549 h 150009"/>
              <a:gd name="connsiteX45" fmla="*/ 1628775 w 2639418"/>
              <a:gd name="connsiteY45" fmla="*/ 144454 h 150009"/>
              <a:gd name="connsiteX46" fmla="*/ 1703070 w 2639418"/>
              <a:gd name="connsiteY46" fmla="*/ 142549 h 150009"/>
              <a:gd name="connsiteX47" fmla="*/ 1885198 w 2639418"/>
              <a:gd name="connsiteY47" fmla="*/ 48771 h 150009"/>
              <a:gd name="connsiteX48" fmla="*/ 1916430 w 2639418"/>
              <a:gd name="connsiteY48" fmla="*/ 96829 h 150009"/>
              <a:gd name="connsiteX49" fmla="*/ 1922145 w 2639418"/>
              <a:gd name="connsiteY49" fmla="*/ 94924 h 150009"/>
              <a:gd name="connsiteX50" fmla="*/ 1933575 w 2639418"/>
              <a:gd name="connsiteY50" fmla="*/ 87304 h 150009"/>
              <a:gd name="connsiteX51" fmla="*/ 1948815 w 2639418"/>
              <a:gd name="connsiteY51" fmla="*/ 83494 h 150009"/>
              <a:gd name="connsiteX52" fmla="*/ 1954530 w 2639418"/>
              <a:gd name="connsiteY52" fmla="*/ 79684 h 150009"/>
              <a:gd name="connsiteX53" fmla="*/ 1969770 w 2639418"/>
              <a:gd name="connsiteY53" fmla="*/ 75874 h 150009"/>
              <a:gd name="connsiteX54" fmla="*/ 1985010 w 2639418"/>
              <a:gd name="connsiteY54" fmla="*/ 70159 h 150009"/>
              <a:gd name="connsiteX55" fmla="*/ 2004060 w 2639418"/>
              <a:gd name="connsiteY55" fmla="*/ 62539 h 150009"/>
              <a:gd name="connsiteX56" fmla="*/ 2011680 w 2639418"/>
              <a:gd name="connsiteY56" fmla="*/ 60634 h 150009"/>
              <a:gd name="connsiteX57" fmla="*/ 2017395 w 2639418"/>
              <a:gd name="connsiteY57" fmla="*/ 58729 h 150009"/>
              <a:gd name="connsiteX58" fmla="*/ 2023110 w 2639418"/>
              <a:gd name="connsiteY58" fmla="*/ 53014 h 150009"/>
              <a:gd name="connsiteX59" fmla="*/ 2032635 w 2639418"/>
              <a:gd name="connsiteY59" fmla="*/ 51109 h 150009"/>
              <a:gd name="connsiteX60" fmla="*/ 2038350 w 2639418"/>
              <a:gd name="connsiteY60" fmla="*/ 49204 h 150009"/>
              <a:gd name="connsiteX61" fmla="*/ 2044065 w 2639418"/>
              <a:gd name="connsiteY61" fmla="*/ 45394 h 150009"/>
              <a:gd name="connsiteX62" fmla="*/ 2051685 w 2639418"/>
              <a:gd name="connsiteY62" fmla="*/ 43489 h 150009"/>
              <a:gd name="connsiteX63" fmla="*/ 2070735 w 2639418"/>
              <a:gd name="connsiteY63" fmla="*/ 39679 h 150009"/>
              <a:gd name="connsiteX64" fmla="*/ 2076450 w 2639418"/>
              <a:gd name="connsiteY64" fmla="*/ 37774 h 150009"/>
              <a:gd name="connsiteX65" fmla="*/ 2082165 w 2639418"/>
              <a:gd name="connsiteY65" fmla="*/ 33964 h 150009"/>
              <a:gd name="connsiteX66" fmla="*/ 2093595 w 2639418"/>
              <a:gd name="connsiteY66" fmla="*/ 32059 h 150009"/>
              <a:gd name="connsiteX67" fmla="*/ 2099310 w 2639418"/>
              <a:gd name="connsiteY67" fmla="*/ 30154 h 150009"/>
              <a:gd name="connsiteX68" fmla="*/ 2604135 w 2639418"/>
              <a:gd name="connsiteY68" fmla="*/ 1579 h 150009"/>
              <a:gd name="connsiteX69" fmla="*/ 2617470 w 2639418"/>
              <a:gd name="connsiteY69" fmla="*/ 3484 h 150009"/>
              <a:gd name="connsiteX0" fmla="*/ 0 w 2639840"/>
              <a:gd name="connsiteY0" fmla="*/ 11239 h 150144"/>
              <a:gd name="connsiteX1" fmla="*/ 179070 w 2639840"/>
              <a:gd name="connsiteY1" fmla="*/ 13144 h 150144"/>
              <a:gd name="connsiteX2" fmla="*/ 459105 w 2639840"/>
              <a:gd name="connsiteY2" fmla="*/ 13144 h 150144"/>
              <a:gd name="connsiteX3" fmla="*/ 647700 w 2639840"/>
              <a:gd name="connsiteY3" fmla="*/ 11239 h 150144"/>
              <a:gd name="connsiteX4" fmla="*/ 714375 w 2639840"/>
              <a:gd name="connsiteY4" fmla="*/ 18859 h 150144"/>
              <a:gd name="connsiteX5" fmla="*/ 721995 w 2639840"/>
              <a:gd name="connsiteY5" fmla="*/ 20764 h 150144"/>
              <a:gd name="connsiteX6" fmla="*/ 735330 w 2639840"/>
              <a:gd name="connsiteY6" fmla="*/ 24574 h 150144"/>
              <a:gd name="connsiteX7" fmla="*/ 750570 w 2639840"/>
              <a:gd name="connsiteY7" fmla="*/ 26479 h 150144"/>
              <a:gd name="connsiteX8" fmla="*/ 782955 w 2639840"/>
              <a:gd name="connsiteY8" fmla="*/ 32194 h 150144"/>
              <a:gd name="connsiteX9" fmla="*/ 794385 w 2639840"/>
              <a:gd name="connsiteY9" fmla="*/ 36004 h 150144"/>
              <a:gd name="connsiteX10" fmla="*/ 800100 w 2639840"/>
              <a:gd name="connsiteY10" fmla="*/ 37909 h 150144"/>
              <a:gd name="connsiteX11" fmla="*/ 811530 w 2639840"/>
              <a:gd name="connsiteY11" fmla="*/ 39814 h 150144"/>
              <a:gd name="connsiteX12" fmla="*/ 819150 w 2639840"/>
              <a:gd name="connsiteY12" fmla="*/ 41719 h 150144"/>
              <a:gd name="connsiteX13" fmla="*/ 859155 w 2639840"/>
              <a:gd name="connsiteY13" fmla="*/ 45529 h 150144"/>
              <a:gd name="connsiteX14" fmla="*/ 868680 w 2639840"/>
              <a:gd name="connsiteY14" fmla="*/ 47434 h 150144"/>
              <a:gd name="connsiteX15" fmla="*/ 874395 w 2639840"/>
              <a:gd name="connsiteY15" fmla="*/ 49339 h 150144"/>
              <a:gd name="connsiteX16" fmla="*/ 902970 w 2639840"/>
              <a:gd name="connsiteY16" fmla="*/ 55054 h 150144"/>
              <a:gd name="connsiteX17" fmla="*/ 920115 w 2639840"/>
              <a:gd name="connsiteY17" fmla="*/ 58864 h 150144"/>
              <a:gd name="connsiteX18" fmla="*/ 927735 w 2639840"/>
              <a:gd name="connsiteY18" fmla="*/ 60769 h 150144"/>
              <a:gd name="connsiteX19" fmla="*/ 973455 w 2639840"/>
              <a:gd name="connsiteY19" fmla="*/ 62674 h 150144"/>
              <a:gd name="connsiteX20" fmla="*/ 1000125 w 2639840"/>
              <a:gd name="connsiteY20" fmla="*/ 68389 h 150144"/>
              <a:gd name="connsiteX21" fmla="*/ 1022985 w 2639840"/>
              <a:gd name="connsiteY21" fmla="*/ 72199 h 150144"/>
              <a:gd name="connsiteX22" fmla="*/ 1059180 w 2639840"/>
              <a:gd name="connsiteY22" fmla="*/ 77914 h 150144"/>
              <a:gd name="connsiteX23" fmla="*/ 1080135 w 2639840"/>
              <a:gd name="connsiteY23" fmla="*/ 79819 h 150144"/>
              <a:gd name="connsiteX24" fmla="*/ 1129665 w 2639840"/>
              <a:gd name="connsiteY24" fmla="*/ 83629 h 150144"/>
              <a:gd name="connsiteX25" fmla="*/ 1135380 w 2639840"/>
              <a:gd name="connsiteY25" fmla="*/ 85534 h 150144"/>
              <a:gd name="connsiteX26" fmla="*/ 1148715 w 2639840"/>
              <a:gd name="connsiteY26" fmla="*/ 87439 h 150144"/>
              <a:gd name="connsiteX27" fmla="*/ 1190625 w 2639840"/>
              <a:gd name="connsiteY27" fmla="*/ 89344 h 150144"/>
              <a:gd name="connsiteX28" fmla="*/ 1203960 w 2639840"/>
              <a:gd name="connsiteY28" fmla="*/ 93154 h 150144"/>
              <a:gd name="connsiteX29" fmla="*/ 1223010 w 2639840"/>
              <a:gd name="connsiteY29" fmla="*/ 96964 h 150144"/>
              <a:gd name="connsiteX30" fmla="*/ 1230630 w 2639840"/>
              <a:gd name="connsiteY30" fmla="*/ 98869 h 150144"/>
              <a:gd name="connsiteX31" fmla="*/ 1268730 w 2639840"/>
              <a:gd name="connsiteY31" fmla="*/ 102679 h 150144"/>
              <a:gd name="connsiteX32" fmla="*/ 1314450 w 2639840"/>
              <a:gd name="connsiteY32" fmla="*/ 112204 h 150144"/>
              <a:gd name="connsiteX33" fmla="*/ 1320165 w 2639840"/>
              <a:gd name="connsiteY33" fmla="*/ 114109 h 150144"/>
              <a:gd name="connsiteX34" fmla="*/ 1363980 w 2639840"/>
              <a:gd name="connsiteY34" fmla="*/ 117919 h 150144"/>
              <a:gd name="connsiteX35" fmla="*/ 1390650 w 2639840"/>
              <a:gd name="connsiteY35" fmla="*/ 123634 h 150144"/>
              <a:gd name="connsiteX36" fmla="*/ 1396365 w 2639840"/>
              <a:gd name="connsiteY36" fmla="*/ 125539 h 150144"/>
              <a:gd name="connsiteX37" fmla="*/ 1403985 w 2639840"/>
              <a:gd name="connsiteY37" fmla="*/ 127444 h 150144"/>
              <a:gd name="connsiteX38" fmla="*/ 1409700 w 2639840"/>
              <a:gd name="connsiteY38" fmla="*/ 129349 h 150144"/>
              <a:gd name="connsiteX39" fmla="*/ 1417320 w 2639840"/>
              <a:gd name="connsiteY39" fmla="*/ 131254 h 150144"/>
              <a:gd name="connsiteX40" fmla="*/ 1463040 w 2639840"/>
              <a:gd name="connsiteY40" fmla="*/ 135064 h 150144"/>
              <a:gd name="connsiteX41" fmla="*/ 1482090 w 2639840"/>
              <a:gd name="connsiteY41" fmla="*/ 136969 h 150144"/>
              <a:gd name="connsiteX42" fmla="*/ 1489710 w 2639840"/>
              <a:gd name="connsiteY42" fmla="*/ 138874 h 150144"/>
              <a:gd name="connsiteX43" fmla="*/ 1520190 w 2639840"/>
              <a:gd name="connsiteY43" fmla="*/ 140779 h 150144"/>
              <a:gd name="connsiteX44" fmla="*/ 1543050 w 2639840"/>
              <a:gd name="connsiteY44" fmla="*/ 142684 h 150144"/>
              <a:gd name="connsiteX45" fmla="*/ 1628775 w 2639840"/>
              <a:gd name="connsiteY45" fmla="*/ 144589 h 150144"/>
              <a:gd name="connsiteX46" fmla="*/ 1703070 w 2639840"/>
              <a:gd name="connsiteY46" fmla="*/ 142684 h 150144"/>
              <a:gd name="connsiteX47" fmla="*/ 1885198 w 2639840"/>
              <a:gd name="connsiteY47" fmla="*/ 48906 h 150144"/>
              <a:gd name="connsiteX48" fmla="*/ 1916430 w 2639840"/>
              <a:gd name="connsiteY48" fmla="*/ 96964 h 150144"/>
              <a:gd name="connsiteX49" fmla="*/ 1922145 w 2639840"/>
              <a:gd name="connsiteY49" fmla="*/ 95059 h 150144"/>
              <a:gd name="connsiteX50" fmla="*/ 1933575 w 2639840"/>
              <a:gd name="connsiteY50" fmla="*/ 87439 h 150144"/>
              <a:gd name="connsiteX51" fmla="*/ 1948815 w 2639840"/>
              <a:gd name="connsiteY51" fmla="*/ 83629 h 150144"/>
              <a:gd name="connsiteX52" fmla="*/ 1954530 w 2639840"/>
              <a:gd name="connsiteY52" fmla="*/ 79819 h 150144"/>
              <a:gd name="connsiteX53" fmla="*/ 1969770 w 2639840"/>
              <a:gd name="connsiteY53" fmla="*/ 76009 h 150144"/>
              <a:gd name="connsiteX54" fmla="*/ 1985010 w 2639840"/>
              <a:gd name="connsiteY54" fmla="*/ 70294 h 150144"/>
              <a:gd name="connsiteX55" fmla="*/ 2004060 w 2639840"/>
              <a:gd name="connsiteY55" fmla="*/ 62674 h 150144"/>
              <a:gd name="connsiteX56" fmla="*/ 2011680 w 2639840"/>
              <a:gd name="connsiteY56" fmla="*/ 60769 h 150144"/>
              <a:gd name="connsiteX57" fmla="*/ 2017395 w 2639840"/>
              <a:gd name="connsiteY57" fmla="*/ 58864 h 150144"/>
              <a:gd name="connsiteX58" fmla="*/ 2023110 w 2639840"/>
              <a:gd name="connsiteY58" fmla="*/ 53149 h 150144"/>
              <a:gd name="connsiteX59" fmla="*/ 2032635 w 2639840"/>
              <a:gd name="connsiteY59" fmla="*/ 51244 h 150144"/>
              <a:gd name="connsiteX60" fmla="*/ 2038350 w 2639840"/>
              <a:gd name="connsiteY60" fmla="*/ 49339 h 150144"/>
              <a:gd name="connsiteX61" fmla="*/ 2044065 w 2639840"/>
              <a:gd name="connsiteY61" fmla="*/ 45529 h 150144"/>
              <a:gd name="connsiteX62" fmla="*/ 2051685 w 2639840"/>
              <a:gd name="connsiteY62" fmla="*/ 43624 h 150144"/>
              <a:gd name="connsiteX63" fmla="*/ 2070735 w 2639840"/>
              <a:gd name="connsiteY63" fmla="*/ 39814 h 150144"/>
              <a:gd name="connsiteX64" fmla="*/ 2076450 w 2639840"/>
              <a:gd name="connsiteY64" fmla="*/ 37909 h 150144"/>
              <a:gd name="connsiteX65" fmla="*/ 2082165 w 2639840"/>
              <a:gd name="connsiteY65" fmla="*/ 34099 h 150144"/>
              <a:gd name="connsiteX66" fmla="*/ 2093595 w 2639840"/>
              <a:gd name="connsiteY66" fmla="*/ 32194 h 150144"/>
              <a:gd name="connsiteX67" fmla="*/ 2604135 w 2639840"/>
              <a:gd name="connsiteY67" fmla="*/ 1714 h 150144"/>
              <a:gd name="connsiteX68" fmla="*/ 2617470 w 2639840"/>
              <a:gd name="connsiteY68" fmla="*/ 3619 h 150144"/>
              <a:gd name="connsiteX0" fmla="*/ 0 w 2640683"/>
              <a:gd name="connsiteY0" fmla="*/ 11376 h 150281"/>
              <a:gd name="connsiteX1" fmla="*/ 179070 w 2640683"/>
              <a:gd name="connsiteY1" fmla="*/ 13281 h 150281"/>
              <a:gd name="connsiteX2" fmla="*/ 459105 w 2640683"/>
              <a:gd name="connsiteY2" fmla="*/ 13281 h 150281"/>
              <a:gd name="connsiteX3" fmla="*/ 647700 w 2640683"/>
              <a:gd name="connsiteY3" fmla="*/ 11376 h 150281"/>
              <a:gd name="connsiteX4" fmla="*/ 714375 w 2640683"/>
              <a:gd name="connsiteY4" fmla="*/ 18996 h 150281"/>
              <a:gd name="connsiteX5" fmla="*/ 721995 w 2640683"/>
              <a:gd name="connsiteY5" fmla="*/ 20901 h 150281"/>
              <a:gd name="connsiteX6" fmla="*/ 735330 w 2640683"/>
              <a:gd name="connsiteY6" fmla="*/ 24711 h 150281"/>
              <a:gd name="connsiteX7" fmla="*/ 750570 w 2640683"/>
              <a:gd name="connsiteY7" fmla="*/ 26616 h 150281"/>
              <a:gd name="connsiteX8" fmla="*/ 782955 w 2640683"/>
              <a:gd name="connsiteY8" fmla="*/ 32331 h 150281"/>
              <a:gd name="connsiteX9" fmla="*/ 794385 w 2640683"/>
              <a:gd name="connsiteY9" fmla="*/ 36141 h 150281"/>
              <a:gd name="connsiteX10" fmla="*/ 800100 w 2640683"/>
              <a:gd name="connsiteY10" fmla="*/ 38046 h 150281"/>
              <a:gd name="connsiteX11" fmla="*/ 811530 w 2640683"/>
              <a:gd name="connsiteY11" fmla="*/ 39951 h 150281"/>
              <a:gd name="connsiteX12" fmla="*/ 819150 w 2640683"/>
              <a:gd name="connsiteY12" fmla="*/ 41856 h 150281"/>
              <a:gd name="connsiteX13" fmla="*/ 859155 w 2640683"/>
              <a:gd name="connsiteY13" fmla="*/ 45666 h 150281"/>
              <a:gd name="connsiteX14" fmla="*/ 868680 w 2640683"/>
              <a:gd name="connsiteY14" fmla="*/ 47571 h 150281"/>
              <a:gd name="connsiteX15" fmla="*/ 874395 w 2640683"/>
              <a:gd name="connsiteY15" fmla="*/ 49476 h 150281"/>
              <a:gd name="connsiteX16" fmla="*/ 902970 w 2640683"/>
              <a:gd name="connsiteY16" fmla="*/ 55191 h 150281"/>
              <a:gd name="connsiteX17" fmla="*/ 920115 w 2640683"/>
              <a:gd name="connsiteY17" fmla="*/ 59001 h 150281"/>
              <a:gd name="connsiteX18" fmla="*/ 927735 w 2640683"/>
              <a:gd name="connsiteY18" fmla="*/ 60906 h 150281"/>
              <a:gd name="connsiteX19" fmla="*/ 973455 w 2640683"/>
              <a:gd name="connsiteY19" fmla="*/ 62811 h 150281"/>
              <a:gd name="connsiteX20" fmla="*/ 1000125 w 2640683"/>
              <a:gd name="connsiteY20" fmla="*/ 68526 h 150281"/>
              <a:gd name="connsiteX21" fmla="*/ 1022985 w 2640683"/>
              <a:gd name="connsiteY21" fmla="*/ 72336 h 150281"/>
              <a:gd name="connsiteX22" fmla="*/ 1059180 w 2640683"/>
              <a:gd name="connsiteY22" fmla="*/ 78051 h 150281"/>
              <a:gd name="connsiteX23" fmla="*/ 1080135 w 2640683"/>
              <a:gd name="connsiteY23" fmla="*/ 79956 h 150281"/>
              <a:gd name="connsiteX24" fmla="*/ 1129665 w 2640683"/>
              <a:gd name="connsiteY24" fmla="*/ 83766 h 150281"/>
              <a:gd name="connsiteX25" fmla="*/ 1135380 w 2640683"/>
              <a:gd name="connsiteY25" fmla="*/ 85671 h 150281"/>
              <a:gd name="connsiteX26" fmla="*/ 1148715 w 2640683"/>
              <a:gd name="connsiteY26" fmla="*/ 87576 h 150281"/>
              <a:gd name="connsiteX27" fmla="*/ 1190625 w 2640683"/>
              <a:gd name="connsiteY27" fmla="*/ 89481 h 150281"/>
              <a:gd name="connsiteX28" fmla="*/ 1203960 w 2640683"/>
              <a:gd name="connsiteY28" fmla="*/ 93291 h 150281"/>
              <a:gd name="connsiteX29" fmla="*/ 1223010 w 2640683"/>
              <a:gd name="connsiteY29" fmla="*/ 97101 h 150281"/>
              <a:gd name="connsiteX30" fmla="*/ 1230630 w 2640683"/>
              <a:gd name="connsiteY30" fmla="*/ 99006 h 150281"/>
              <a:gd name="connsiteX31" fmla="*/ 1268730 w 2640683"/>
              <a:gd name="connsiteY31" fmla="*/ 102816 h 150281"/>
              <a:gd name="connsiteX32" fmla="*/ 1314450 w 2640683"/>
              <a:gd name="connsiteY32" fmla="*/ 112341 h 150281"/>
              <a:gd name="connsiteX33" fmla="*/ 1320165 w 2640683"/>
              <a:gd name="connsiteY33" fmla="*/ 114246 h 150281"/>
              <a:gd name="connsiteX34" fmla="*/ 1363980 w 2640683"/>
              <a:gd name="connsiteY34" fmla="*/ 118056 h 150281"/>
              <a:gd name="connsiteX35" fmla="*/ 1390650 w 2640683"/>
              <a:gd name="connsiteY35" fmla="*/ 123771 h 150281"/>
              <a:gd name="connsiteX36" fmla="*/ 1396365 w 2640683"/>
              <a:gd name="connsiteY36" fmla="*/ 125676 h 150281"/>
              <a:gd name="connsiteX37" fmla="*/ 1403985 w 2640683"/>
              <a:gd name="connsiteY37" fmla="*/ 127581 h 150281"/>
              <a:gd name="connsiteX38" fmla="*/ 1409700 w 2640683"/>
              <a:gd name="connsiteY38" fmla="*/ 129486 h 150281"/>
              <a:gd name="connsiteX39" fmla="*/ 1417320 w 2640683"/>
              <a:gd name="connsiteY39" fmla="*/ 131391 h 150281"/>
              <a:gd name="connsiteX40" fmla="*/ 1463040 w 2640683"/>
              <a:gd name="connsiteY40" fmla="*/ 135201 h 150281"/>
              <a:gd name="connsiteX41" fmla="*/ 1482090 w 2640683"/>
              <a:gd name="connsiteY41" fmla="*/ 137106 h 150281"/>
              <a:gd name="connsiteX42" fmla="*/ 1489710 w 2640683"/>
              <a:gd name="connsiteY42" fmla="*/ 139011 h 150281"/>
              <a:gd name="connsiteX43" fmla="*/ 1520190 w 2640683"/>
              <a:gd name="connsiteY43" fmla="*/ 140916 h 150281"/>
              <a:gd name="connsiteX44" fmla="*/ 1543050 w 2640683"/>
              <a:gd name="connsiteY44" fmla="*/ 142821 h 150281"/>
              <a:gd name="connsiteX45" fmla="*/ 1628775 w 2640683"/>
              <a:gd name="connsiteY45" fmla="*/ 144726 h 150281"/>
              <a:gd name="connsiteX46" fmla="*/ 1703070 w 2640683"/>
              <a:gd name="connsiteY46" fmla="*/ 142821 h 150281"/>
              <a:gd name="connsiteX47" fmla="*/ 1885198 w 2640683"/>
              <a:gd name="connsiteY47" fmla="*/ 49043 h 150281"/>
              <a:gd name="connsiteX48" fmla="*/ 1916430 w 2640683"/>
              <a:gd name="connsiteY48" fmla="*/ 97101 h 150281"/>
              <a:gd name="connsiteX49" fmla="*/ 1922145 w 2640683"/>
              <a:gd name="connsiteY49" fmla="*/ 95196 h 150281"/>
              <a:gd name="connsiteX50" fmla="*/ 1933575 w 2640683"/>
              <a:gd name="connsiteY50" fmla="*/ 87576 h 150281"/>
              <a:gd name="connsiteX51" fmla="*/ 1948815 w 2640683"/>
              <a:gd name="connsiteY51" fmla="*/ 83766 h 150281"/>
              <a:gd name="connsiteX52" fmla="*/ 1954530 w 2640683"/>
              <a:gd name="connsiteY52" fmla="*/ 79956 h 150281"/>
              <a:gd name="connsiteX53" fmla="*/ 1969770 w 2640683"/>
              <a:gd name="connsiteY53" fmla="*/ 76146 h 150281"/>
              <a:gd name="connsiteX54" fmla="*/ 1985010 w 2640683"/>
              <a:gd name="connsiteY54" fmla="*/ 70431 h 150281"/>
              <a:gd name="connsiteX55" fmla="*/ 2004060 w 2640683"/>
              <a:gd name="connsiteY55" fmla="*/ 62811 h 150281"/>
              <a:gd name="connsiteX56" fmla="*/ 2011680 w 2640683"/>
              <a:gd name="connsiteY56" fmla="*/ 60906 h 150281"/>
              <a:gd name="connsiteX57" fmla="*/ 2017395 w 2640683"/>
              <a:gd name="connsiteY57" fmla="*/ 59001 h 150281"/>
              <a:gd name="connsiteX58" fmla="*/ 2023110 w 2640683"/>
              <a:gd name="connsiteY58" fmla="*/ 53286 h 150281"/>
              <a:gd name="connsiteX59" fmla="*/ 2032635 w 2640683"/>
              <a:gd name="connsiteY59" fmla="*/ 51381 h 150281"/>
              <a:gd name="connsiteX60" fmla="*/ 2038350 w 2640683"/>
              <a:gd name="connsiteY60" fmla="*/ 49476 h 150281"/>
              <a:gd name="connsiteX61" fmla="*/ 2044065 w 2640683"/>
              <a:gd name="connsiteY61" fmla="*/ 45666 h 150281"/>
              <a:gd name="connsiteX62" fmla="*/ 2051685 w 2640683"/>
              <a:gd name="connsiteY62" fmla="*/ 43761 h 150281"/>
              <a:gd name="connsiteX63" fmla="*/ 2070735 w 2640683"/>
              <a:gd name="connsiteY63" fmla="*/ 39951 h 150281"/>
              <a:gd name="connsiteX64" fmla="*/ 2076450 w 2640683"/>
              <a:gd name="connsiteY64" fmla="*/ 38046 h 150281"/>
              <a:gd name="connsiteX65" fmla="*/ 2082165 w 2640683"/>
              <a:gd name="connsiteY65" fmla="*/ 34236 h 150281"/>
              <a:gd name="connsiteX66" fmla="*/ 2604135 w 2640683"/>
              <a:gd name="connsiteY66" fmla="*/ 1851 h 150281"/>
              <a:gd name="connsiteX67" fmla="*/ 2617470 w 2640683"/>
              <a:gd name="connsiteY67" fmla="*/ 3756 h 150281"/>
              <a:gd name="connsiteX0" fmla="*/ 0 w 2641105"/>
              <a:gd name="connsiteY0" fmla="*/ 11650 h 150555"/>
              <a:gd name="connsiteX1" fmla="*/ 179070 w 2641105"/>
              <a:gd name="connsiteY1" fmla="*/ 13555 h 150555"/>
              <a:gd name="connsiteX2" fmla="*/ 459105 w 2641105"/>
              <a:gd name="connsiteY2" fmla="*/ 13555 h 150555"/>
              <a:gd name="connsiteX3" fmla="*/ 647700 w 2641105"/>
              <a:gd name="connsiteY3" fmla="*/ 11650 h 150555"/>
              <a:gd name="connsiteX4" fmla="*/ 714375 w 2641105"/>
              <a:gd name="connsiteY4" fmla="*/ 19270 h 150555"/>
              <a:gd name="connsiteX5" fmla="*/ 721995 w 2641105"/>
              <a:gd name="connsiteY5" fmla="*/ 21175 h 150555"/>
              <a:gd name="connsiteX6" fmla="*/ 735330 w 2641105"/>
              <a:gd name="connsiteY6" fmla="*/ 24985 h 150555"/>
              <a:gd name="connsiteX7" fmla="*/ 750570 w 2641105"/>
              <a:gd name="connsiteY7" fmla="*/ 26890 h 150555"/>
              <a:gd name="connsiteX8" fmla="*/ 782955 w 2641105"/>
              <a:gd name="connsiteY8" fmla="*/ 32605 h 150555"/>
              <a:gd name="connsiteX9" fmla="*/ 794385 w 2641105"/>
              <a:gd name="connsiteY9" fmla="*/ 36415 h 150555"/>
              <a:gd name="connsiteX10" fmla="*/ 800100 w 2641105"/>
              <a:gd name="connsiteY10" fmla="*/ 38320 h 150555"/>
              <a:gd name="connsiteX11" fmla="*/ 811530 w 2641105"/>
              <a:gd name="connsiteY11" fmla="*/ 40225 h 150555"/>
              <a:gd name="connsiteX12" fmla="*/ 819150 w 2641105"/>
              <a:gd name="connsiteY12" fmla="*/ 42130 h 150555"/>
              <a:gd name="connsiteX13" fmla="*/ 859155 w 2641105"/>
              <a:gd name="connsiteY13" fmla="*/ 45940 h 150555"/>
              <a:gd name="connsiteX14" fmla="*/ 868680 w 2641105"/>
              <a:gd name="connsiteY14" fmla="*/ 47845 h 150555"/>
              <a:gd name="connsiteX15" fmla="*/ 874395 w 2641105"/>
              <a:gd name="connsiteY15" fmla="*/ 49750 h 150555"/>
              <a:gd name="connsiteX16" fmla="*/ 902970 w 2641105"/>
              <a:gd name="connsiteY16" fmla="*/ 55465 h 150555"/>
              <a:gd name="connsiteX17" fmla="*/ 920115 w 2641105"/>
              <a:gd name="connsiteY17" fmla="*/ 59275 h 150555"/>
              <a:gd name="connsiteX18" fmla="*/ 927735 w 2641105"/>
              <a:gd name="connsiteY18" fmla="*/ 61180 h 150555"/>
              <a:gd name="connsiteX19" fmla="*/ 973455 w 2641105"/>
              <a:gd name="connsiteY19" fmla="*/ 63085 h 150555"/>
              <a:gd name="connsiteX20" fmla="*/ 1000125 w 2641105"/>
              <a:gd name="connsiteY20" fmla="*/ 68800 h 150555"/>
              <a:gd name="connsiteX21" fmla="*/ 1022985 w 2641105"/>
              <a:gd name="connsiteY21" fmla="*/ 72610 h 150555"/>
              <a:gd name="connsiteX22" fmla="*/ 1059180 w 2641105"/>
              <a:gd name="connsiteY22" fmla="*/ 78325 h 150555"/>
              <a:gd name="connsiteX23" fmla="*/ 1080135 w 2641105"/>
              <a:gd name="connsiteY23" fmla="*/ 80230 h 150555"/>
              <a:gd name="connsiteX24" fmla="*/ 1129665 w 2641105"/>
              <a:gd name="connsiteY24" fmla="*/ 84040 h 150555"/>
              <a:gd name="connsiteX25" fmla="*/ 1135380 w 2641105"/>
              <a:gd name="connsiteY25" fmla="*/ 85945 h 150555"/>
              <a:gd name="connsiteX26" fmla="*/ 1148715 w 2641105"/>
              <a:gd name="connsiteY26" fmla="*/ 87850 h 150555"/>
              <a:gd name="connsiteX27" fmla="*/ 1190625 w 2641105"/>
              <a:gd name="connsiteY27" fmla="*/ 89755 h 150555"/>
              <a:gd name="connsiteX28" fmla="*/ 1203960 w 2641105"/>
              <a:gd name="connsiteY28" fmla="*/ 93565 h 150555"/>
              <a:gd name="connsiteX29" fmla="*/ 1223010 w 2641105"/>
              <a:gd name="connsiteY29" fmla="*/ 97375 h 150555"/>
              <a:gd name="connsiteX30" fmla="*/ 1230630 w 2641105"/>
              <a:gd name="connsiteY30" fmla="*/ 99280 h 150555"/>
              <a:gd name="connsiteX31" fmla="*/ 1268730 w 2641105"/>
              <a:gd name="connsiteY31" fmla="*/ 103090 h 150555"/>
              <a:gd name="connsiteX32" fmla="*/ 1314450 w 2641105"/>
              <a:gd name="connsiteY32" fmla="*/ 112615 h 150555"/>
              <a:gd name="connsiteX33" fmla="*/ 1320165 w 2641105"/>
              <a:gd name="connsiteY33" fmla="*/ 114520 h 150555"/>
              <a:gd name="connsiteX34" fmla="*/ 1363980 w 2641105"/>
              <a:gd name="connsiteY34" fmla="*/ 118330 h 150555"/>
              <a:gd name="connsiteX35" fmla="*/ 1390650 w 2641105"/>
              <a:gd name="connsiteY35" fmla="*/ 124045 h 150555"/>
              <a:gd name="connsiteX36" fmla="*/ 1396365 w 2641105"/>
              <a:gd name="connsiteY36" fmla="*/ 125950 h 150555"/>
              <a:gd name="connsiteX37" fmla="*/ 1403985 w 2641105"/>
              <a:gd name="connsiteY37" fmla="*/ 127855 h 150555"/>
              <a:gd name="connsiteX38" fmla="*/ 1409700 w 2641105"/>
              <a:gd name="connsiteY38" fmla="*/ 129760 h 150555"/>
              <a:gd name="connsiteX39" fmla="*/ 1417320 w 2641105"/>
              <a:gd name="connsiteY39" fmla="*/ 131665 h 150555"/>
              <a:gd name="connsiteX40" fmla="*/ 1463040 w 2641105"/>
              <a:gd name="connsiteY40" fmla="*/ 135475 h 150555"/>
              <a:gd name="connsiteX41" fmla="*/ 1482090 w 2641105"/>
              <a:gd name="connsiteY41" fmla="*/ 137380 h 150555"/>
              <a:gd name="connsiteX42" fmla="*/ 1489710 w 2641105"/>
              <a:gd name="connsiteY42" fmla="*/ 139285 h 150555"/>
              <a:gd name="connsiteX43" fmla="*/ 1520190 w 2641105"/>
              <a:gd name="connsiteY43" fmla="*/ 141190 h 150555"/>
              <a:gd name="connsiteX44" fmla="*/ 1543050 w 2641105"/>
              <a:gd name="connsiteY44" fmla="*/ 143095 h 150555"/>
              <a:gd name="connsiteX45" fmla="*/ 1628775 w 2641105"/>
              <a:gd name="connsiteY45" fmla="*/ 145000 h 150555"/>
              <a:gd name="connsiteX46" fmla="*/ 1703070 w 2641105"/>
              <a:gd name="connsiteY46" fmla="*/ 143095 h 150555"/>
              <a:gd name="connsiteX47" fmla="*/ 1885198 w 2641105"/>
              <a:gd name="connsiteY47" fmla="*/ 49317 h 150555"/>
              <a:gd name="connsiteX48" fmla="*/ 1916430 w 2641105"/>
              <a:gd name="connsiteY48" fmla="*/ 97375 h 150555"/>
              <a:gd name="connsiteX49" fmla="*/ 1922145 w 2641105"/>
              <a:gd name="connsiteY49" fmla="*/ 95470 h 150555"/>
              <a:gd name="connsiteX50" fmla="*/ 1933575 w 2641105"/>
              <a:gd name="connsiteY50" fmla="*/ 87850 h 150555"/>
              <a:gd name="connsiteX51" fmla="*/ 1948815 w 2641105"/>
              <a:gd name="connsiteY51" fmla="*/ 84040 h 150555"/>
              <a:gd name="connsiteX52" fmla="*/ 1954530 w 2641105"/>
              <a:gd name="connsiteY52" fmla="*/ 80230 h 150555"/>
              <a:gd name="connsiteX53" fmla="*/ 1969770 w 2641105"/>
              <a:gd name="connsiteY53" fmla="*/ 76420 h 150555"/>
              <a:gd name="connsiteX54" fmla="*/ 1985010 w 2641105"/>
              <a:gd name="connsiteY54" fmla="*/ 70705 h 150555"/>
              <a:gd name="connsiteX55" fmla="*/ 2004060 w 2641105"/>
              <a:gd name="connsiteY55" fmla="*/ 63085 h 150555"/>
              <a:gd name="connsiteX56" fmla="*/ 2011680 w 2641105"/>
              <a:gd name="connsiteY56" fmla="*/ 61180 h 150555"/>
              <a:gd name="connsiteX57" fmla="*/ 2017395 w 2641105"/>
              <a:gd name="connsiteY57" fmla="*/ 59275 h 150555"/>
              <a:gd name="connsiteX58" fmla="*/ 2023110 w 2641105"/>
              <a:gd name="connsiteY58" fmla="*/ 53560 h 150555"/>
              <a:gd name="connsiteX59" fmla="*/ 2032635 w 2641105"/>
              <a:gd name="connsiteY59" fmla="*/ 51655 h 150555"/>
              <a:gd name="connsiteX60" fmla="*/ 2038350 w 2641105"/>
              <a:gd name="connsiteY60" fmla="*/ 49750 h 150555"/>
              <a:gd name="connsiteX61" fmla="*/ 2044065 w 2641105"/>
              <a:gd name="connsiteY61" fmla="*/ 45940 h 150555"/>
              <a:gd name="connsiteX62" fmla="*/ 2051685 w 2641105"/>
              <a:gd name="connsiteY62" fmla="*/ 44035 h 150555"/>
              <a:gd name="connsiteX63" fmla="*/ 2070735 w 2641105"/>
              <a:gd name="connsiteY63" fmla="*/ 40225 h 150555"/>
              <a:gd name="connsiteX64" fmla="*/ 2076450 w 2641105"/>
              <a:gd name="connsiteY64" fmla="*/ 38320 h 150555"/>
              <a:gd name="connsiteX65" fmla="*/ 2604135 w 2641105"/>
              <a:gd name="connsiteY65" fmla="*/ 2125 h 150555"/>
              <a:gd name="connsiteX66" fmla="*/ 2617470 w 2641105"/>
              <a:gd name="connsiteY66" fmla="*/ 4030 h 150555"/>
              <a:gd name="connsiteX0" fmla="*/ 0 w 2641527"/>
              <a:gd name="connsiteY0" fmla="*/ 11787 h 150692"/>
              <a:gd name="connsiteX1" fmla="*/ 179070 w 2641527"/>
              <a:gd name="connsiteY1" fmla="*/ 13692 h 150692"/>
              <a:gd name="connsiteX2" fmla="*/ 459105 w 2641527"/>
              <a:gd name="connsiteY2" fmla="*/ 13692 h 150692"/>
              <a:gd name="connsiteX3" fmla="*/ 647700 w 2641527"/>
              <a:gd name="connsiteY3" fmla="*/ 11787 h 150692"/>
              <a:gd name="connsiteX4" fmla="*/ 714375 w 2641527"/>
              <a:gd name="connsiteY4" fmla="*/ 19407 h 150692"/>
              <a:gd name="connsiteX5" fmla="*/ 721995 w 2641527"/>
              <a:gd name="connsiteY5" fmla="*/ 21312 h 150692"/>
              <a:gd name="connsiteX6" fmla="*/ 735330 w 2641527"/>
              <a:gd name="connsiteY6" fmla="*/ 25122 h 150692"/>
              <a:gd name="connsiteX7" fmla="*/ 750570 w 2641527"/>
              <a:gd name="connsiteY7" fmla="*/ 27027 h 150692"/>
              <a:gd name="connsiteX8" fmla="*/ 782955 w 2641527"/>
              <a:gd name="connsiteY8" fmla="*/ 32742 h 150692"/>
              <a:gd name="connsiteX9" fmla="*/ 794385 w 2641527"/>
              <a:gd name="connsiteY9" fmla="*/ 36552 h 150692"/>
              <a:gd name="connsiteX10" fmla="*/ 800100 w 2641527"/>
              <a:gd name="connsiteY10" fmla="*/ 38457 h 150692"/>
              <a:gd name="connsiteX11" fmla="*/ 811530 w 2641527"/>
              <a:gd name="connsiteY11" fmla="*/ 40362 h 150692"/>
              <a:gd name="connsiteX12" fmla="*/ 819150 w 2641527"/>
              <a:gd name="connsiteY12" fmla="*/ 42267 h 150692"/>
              <a:gd name="connsiteX13" fmla="*/ 859155 w 2641527"/>
              <a:gd name="connsiteY13" fmla="*/ 46077 h 150692"/>
              <a:gd name="connsiteX14" fmla="*/ 868680 w 2641527"/>
              <a:gd name="connsiteY14" fmla="*/ 47982 h 150692"/>
              <a:gd name="connsiteX15" fmla="*/ 874395 w 2641527"/>
              <a:gd name="connsiteY15" fmla="*/ 49887 h 150692"/>
              <a:gd name="connsiteX16" fmla="*/ 902970 w 2641527"/>
              <a:gd name="connsiteY16" fmla="*/ 55602 h 150692"/>
              <a:gd name="connsiteX17" fmla="*/ 920115 w 2641527"/>
              <a:gd name="connsiteY17" fmla="*/ 59412 h 150692"/>
              <a:gd name="connsiteX18" fmla="*/ 927735 w 2641527"/>
              <a:gd name="connsiteY18" fmla="*/ 61317 h 150692"/>
              <a:gd name="connsiteX19" fmla="*/ 973455 w 2641527"/>
              <a:gd name="connsiteY19" fmla="*/ 63222 h 150692"/>
              <a:gd name="connsiteX20" fmla="*/ 1000125 w 2641527"/>
              <a:gd name="connsiteY20" fmla="*/ 68937 h 150692"/>
              <a:gd name="connsiteX21" fmla="*/ 1022985 w 2641527"/>
              <a:gd name="connsiteY21" fmla="*/ 72747 h 150692"/>
              <a:gd name="connsiteX22" fmla="*/ 1059180 w 2641527"/>
              <a:gd name="connsiteY22" fmla="*/ 78462 h 150692"/>
              <a:gd name="connsiteX23" fmla="*/ 1080135 w 2641527"/>
              <a:gd name="connsiteY23" fmla="*/ 80367 h 150692"/>
              <a:gd name="connsiteX24" fmla="*/ 1129665 w 2641527"/>
              <a:gd name="connsiteY24" fmla="*/ 84177 h 150692"/>
              <a:gd name="connsiteX25" fmla="*/ 1135380 w 2641527"/>
              <a:gd name="connsiteY25" fmla="*/ 86082 h 150692"/>
              <a:gd name="connsiteX26" fmla="*/ 1148715 w 2641527"/>
              <a:gd name="connsiteY26" fmla="*/ 87987 h 150692"/>
              <a:gd name="connsiteX27" fmla="*/ 1190625 w 2641527"/>
              <a:gd name="connsiteY27" fmla="*/ 89892 h 150692"/>
              <a:gd name="connsiteX28" fmla="*/ 1203960 w 2641527"/>
              <a:gd name="connsiteY28" fmla="*/ 93702 h 150692"/>
              <a:gd name="connsiteX29" fmla="*/ 1223010 w 2641527"/>
              <a:gd name="connsiteY29" fmla="*/ 97512 h 150692"/>
              <a:gd name="connsiteX30" fmla="*/ 1230630 w 2641527"/>
              <a:gd name="connsiteY30" fmla="*/ 99417 h 150692"/>
              <a:gd name="connsiteX31" fmla="*/ 1268730 w 2641527"/>
              <a:gd name="connsiteY31" fmla="*/ 103227 h 150692"/>
              <a:gd name="connsiteX32" fmla="*/ 1314450 w 2641527"/>
              <a:gd name="connsiteY32" fmla="*/ 112752 h 150692"/>
              <a:gd name="connsiteX33" fmla="*/ 1320165 w 2641527"/>
              <a:gd name="connsiteY33" fmla="*/ 114657 h 150692"/>
              <a:gd name="connsiteX34" fmla="*/ 1363980 w 2641527"/>
              <a:gd name="connsiteY34" fmla="*/ 118467 h 150692"/>
              <a:gd name="connsiteX35" fmla="*/ 1390650 w 2641527"/>
              <a:gd name="connsiteY35" fmla="*/ 124182 h 150692"/>
              <a:gd name="connsiteX36" fmla="*/ 1396365 w 2641527"/>
              <a:gd name="connsiteY36" fmla="*/ 126087 h 150692"/>
              <a:gd name="connsiteX37" fmla="*/ 1403985 w 2641527"/>
              <a:gd name="connsiteY37" fmla="*/ 127992 h 150692"/>
              <a:gd name="connsiteX38" fmla="*/ 1409700 w 2641527"/>
              <a:gd name="connsiteY38" fmla="*/ 129897 h 150692"/>
              <a:gd name="connsiteX39" fmla="*/ 1417320 w 2641527"/>
              <a:gd name="connsiteY39" fmla="*/ 131802 h 150692"/>
              <a:gd name="connsiteX40" fmla="*/ 1463040 w 2641527"/>
              <a:gd name="connsiteY40" fmla="*/ 135612 h 150692"/>
              <a:gd name="connsiteX41" fmla="*/ 1482090 w 2641527"/>
              <a:gd name="connsiteY41" fmla="*/ 137517 h 150692"/>
              <a:gd name="connsiteX42" fmla="*/ 1489710 w 2641527"/>
              <a:gd name="connsiteY42" fmla="*/ 139422 h 150692"/>
              <a:gd name="connsiteX43" fmla="*/ 1520190 w 2641527"/>
              <a:gd name="connsiteY43" fmla="*/ 141327 h 150692"/>
              <a:gd name="connsiteX44" fmla="*/ 1543050 w 2641527"/>
              <a:gd name="connsiteY44" fmla="*/ 143232 h 150692"/>
              <a:gd name="connsiteX45" fmla="*/ 1628775 w 2641527"/>
              <a:gd name="connsiteY45" fmla="*/ 145137 h 150692"/>
              <a:gd name="connsiteX46" fmla="*/ 1703070 w 2641527"/>
              <a:gd name="connsiteY46" fmla="*/ 143232 h 150692"/>
              <a:gd name="connsiteX47" fmla="*/ 1885198 w 2641527"/>
              <a:gd name="connsiteY47" fmla="*/ 49454 h 150692"/>
              <a:gd name="connsiteX48" fmla="*/ 1916430 w 2641527"/>
              <a:gd name="connsiteY48" fmla="*/ 97512 h 150692"/>
              <a:gd name="connsiteX49" fmla="*/ 1922145 w 2641527"/>
              <a:gd name="connsiteY49" fmla="*/ 95607 h 150692"/>
              <a:gd name="connsiteX50" fmla="*/ 1933575 w 2641527"/>
              <a:gd name="connsiteY50" fmla="*/ 87987 h 150692"/>
              <a:gd name="connsiteX51" fmla="*/ 1948815 w 2641527"/>
              <a:gd name="connsiteY51" fmla="*/ 84177 h 150692"/>
              <a:gd name="connsiteX52" fmla="*/ 1954530 w 2641527"/>
              <a:gd name="connsiteY52" fmla="*/ 80367 h 150692"/>
              <a:gd name="connsiteX53" fmla="*/ 1969770 w 2641527"/>
              <a:gd name="connsiteY53" fmla="*/ 76557 h 150692"/>
              <a:gd name="connsiteX54" fmla="*/ 1985010 w 2641527"/>
              <a:gd name="connsiteY54" fmla="*/ 70842 h 150692"/>
              <a:gd name="connsiteX55" fmla="*/ 2004060 w 2641527"/>
              <a:gd name="connsiteY55" fmla="*/ 63222 h 150692"/>
              <a:gd name="connsiteX56" fmla="*/ 2011680 w 2641527"/>
              <a:gd name="connsiteY56" fmla="*/ 61317 h 150692"/>
              <a:gd name="connsiteX57" fmla="*/ 2017395 w 2641527"/>
              <a:gd name="connsiteY57" fmla="*/ 59412 h 150692"/>
              <a:gd name="connsiteX58" fmla="*/ 2023110 w 2641527"/>
              <a:gd name="connsiteY58" fmla="*/ 53697 h 150692"/>
              <a:gd name="connsiteX59" fmla="*/ 2032635 w 2641527"/>
              <a:gd name="connsiteY59" fmla="*/ 51792 h 150692"/>
              <a:gd name="connsiteX60" fmla="*/ 2038350 w 2641527"/>
              <a:gd name="connsiteY60" fmla="*/ 49887 h 150692"/>
              <a:gd name="connsiteX61" fmla="*/ 2044065 w 2641527"/>
              <a:gd name="connsiteY61" fmla="*/ 46077 h 150692"/>
              <a:gd name="connsiteX62" fmla="*/ 2051685 w 2641527"/>
              <a:gd name="connsiteY62" fmla="*/ 44172 h 150692"/>
              <a:gd name="connsiteX63" fmla="*/ 2070735 w 2641527"/>
              <a:gd name="connsiteY63" fmla="*/ 40362 h 150692"/>
              <a:gd name="connsiteX64" fmla="*/ 2604135 w 2641527"/>
              <a:gd name="connsiteY64" fmla="*/ 2262 h 150692"/>
              <a:gd name="connsiteX65" fmla="*/ 2617470 w 2641527"/>
              <a:gd name="connsiteY65" fmla="*/ 4167 h 150692"/>
              <a:gd name="connsiteX0" fmla="*/ 0 w 2642934"/>
              <a:gd name="connsiteY0" fmla="*/ 12064 h 150969"/>
              <a:gd name="connsiteX1" fmla="*/ 179070 w 2642934"/>
              <a:gd name="connsiteY1" fmla="*/ 13969 h 150969"/>
              <a:gd name="connsiteX2" fmla="*/ 459105 w 2642934"/>
              <a:gd name="connsiteY2" fmla="*/ 13969 h 150969"/>
              <a:gd name="connsiteX3" fmla="*/ 647700 w 2642934"/>
              <a:gd name="connsiteY3" fmla="*/ 12064 h 150969"/>
              <a:gd name="connsiteX4" fmla="*/ 714375 w 2642934"/>
              <a:gd name="connsiteY4" fmla="*/ 19684 h 150969"/>
              <a:gd name="connsiteX5" fmla="*/ 721995 w 2642934"/>
              <a:gd name="connsiteY5" fmla="*/ 21589 h 150969"/>
              <a:gd name="connsiteX6" fmla="*/ 735330 w 2642934"/>
              <a:gd name="connsiteY6" fmla="*/ 25399 h 150969"/>
              <a:gd name="connsiteX7" fmla="*/ 750570 w 2642934"/>
              <a:gd name="connsiteY7" fmla="*/ 27304 h 150969"/>
              <a:gd name="connsiteX8" fmla="*/ 782955 w 2642934"/>
              <a:gd name="connsiteY8" fmla="*/ 33019 h 150969"/>
              <a:gd name="connsiteX9" fmla="*/ 794385 w 2642934"/>
              <a:gd name="connsiteY9" fmla="*/ 36829 h 150969"/>
              <a:gd name="connsiteX10" fmla="*/ 800100 w 2642934"/>
              <a:gd name="connsiteY10" fmla="*/ 38734 h 150969"/>
              <a:gd name="connsiteX11" fmla="*/ 811530 w 2642934"/>
              <a:gd name="connsiteY11" fmla="*/ 40639 h 150969"/>
              <a:gd name="connsiteX12" fmla="*/ 819150 w 2642934"/>
              <a:gd name="connsiteY12" fmla="*/ 42544 h 150969"/>
              <a:gd name="connsiteX13" fmla="*/ 859155 w 2642934"/>
              <a:gd name="connsiteY13" fmla="*/ 46354 h 150969"/>
              <a:gd name="connsiteX14" fmla="*/ 868680 w 2642934"/>
              <a:gd name="connsiteY14" fmla="*/ 48259 h 150969"/>
              <a:gd name="connsiteX15" fmla="*/ 874395 w 2642934"/>
              <a:gd name="connsiteY15" fmla="*/ 50164 h 150969"/>
              <a:gd name="connsiteX16" fmla="*/ 902970 w 2642934"/>
              <a:gd name="connsiteY16" fmla="*/ 55879 h 150969"/>
              <a:gd name="connsiteX17" fmla="*/ 920115 w 2642934"/>
              <a:gd name="connsiteY17" fmla="*/ 59689 h 150969"/>
              <a:gd name="connsiteX18" fmla="*/ 927735 w 2642934"/>
              <a:gd name="connsiteY18" fmla="*/ 61594 h 150969"/>
              <a:gd name="connsiteX19" fmla="*/ 973455 w 2642934"/>
              <a:gd name="connsiteY19" fmla="*/ 63499 h 150969"/>
              <a:gd name="connsiteX20" fmla="*/ 1000125 w 2642934"/>
              <a:gd name="connsiteY20" fmla="*/ 69214 h 150969"/>
              <a:gd name="connsiteX21" fmla="*/ 1022985 w 2642934"/>
              <a:gd name="connsiteY21" fmla="*/ 73024 h 150969"/>
              <a:gd name="connsiteX22" fmla="*/ 1059180 w 2642934"/>
              <a:gd name="connsiteY22" fmla="*/ 78739 h 150969"/>
              <a:gd name="connsiteX23" fmla="*/ 1080135 w 2642934"/>
              <a:gd name="connsiteY23" fmla="*/ 80644 h 150969"/>
              <a:gd name="connsiteX24" fmla="*/ 1129665 w 2642934"/>
              <a:gd name="connsiteY24" fmla="*/ 84454 h 150969"/>
              <a:gd name="connsiteX25" fmla="*/ 1135380 w 2642934"/>
              <a:gd name="connsiteY25" fmla="*/ 86359 h 150969"/>
              <a:gd name="connsiteX26" fmla="*/ 1148715 w 2642934"/>
              <a:gd name="connsiteY26" fmla="*/ 88264 h 150969"/>
              <a:gd name="connsiteX27" fmla="*/ 1190625 w 2642934"/>
              <a:gd name="connsiteY27" fmla="*/ 90169 h 150969"/>
              <a:gd name="connsiteX28" fmla="*/ 1203960 w 2642934"/>
              <a:gd name="connsiteY28" fmla="*/ 93979 h 150969"/>
              <a:gd name="connsiteX29" fmla="*/ 1223010 w 2642934"/>
              <a:gd name="connsiteY29" fmla="*/ 97789 h 150969"/>
              <a:gd name="connsiteX30" fmla="*/ 1230630 w 2642934"/>
              <a:gd name="connsiteY30" fmla="*/ 99694 h 150969"/>
              <a:gd name="connsiteX31" fmla="*/ 1268730 w 2642934"/>
              <a:gd name="connsiteY31" fmla="*/ 103504 h 150969"/>
              <a:gd name="connsiteX32" fmla="*/ 1314450 w 2642934"/>
              <a:gd name="connsiteY32" fmla="*/ 113029 h 150969"/>
              <a:gd name="connsiteX33" fmla="*/ 1320165 w 2642934"/>
              <a:gd name="connsiteY33" fmla="*/ 114934 h 150969"/>
              <a:gd name="connsiteX34" fmla="*/ 1363980 w 2642934"/>
              <a:gd name="connsiteY34" fmla="*/ 118744 h 150969"/>
              <a:gd name="connsiteX35" fmla="*/ 1390650 w 2642934"/>
              <a:gd name="connsiteY35" fmla="*/ 124459 h 150969"/>
              <a:gd name="connsiteX36" fmla="*/ 1396365 w 2642934"/>
              <a:gd name="connsiteY36" fmla="*/ 126364 h 150969"/>
              <a:gd name="connsiteX37" fmla="*/ 1403985 w 2642934"/>
              <a:gd name="connsiteY37" fmla="*/ 128269 h 150969"/>
              <a:gd name="connsiteX38" fmla="*/ 1409700 w 2642934"/>
              <a:gd name="connsiteY38" fmla="*/ 130174 h 150969"/>
              <a:gd name="connsiteX39" fmla="*/ 1417320 w 2642934"/>
              <a:gd name="connsiteY39" fmla="*/ 132079 h 150969"/>
              <a:gd name="connsiteX40" fmla="*/ 1463040 w 2642934"/>
              <a:gd name="connsiteY40" fmla="*/ 135889 h 150969"/>
              <a:gd name="connsiteX41" fmla="*/ 1482090 w 2642934"/>
              <a:gd name="connsiteY41" fmla="*/ 137794 h 150969"/>
              <a:gd name="connsiteX42" fmla="*/ 1489710 w 2642934"/>
              <a:gd name="connsiteY42" fmla="*/ 139699 h 150969"/>
              <a:gd name="connsiteX43" fmla="*/ 1520190 w 2642934"/>
              <a:gd name="connsiteY43" fmla="*/ 141604 h 150969"/>
              <a:gd name="connsiteX44" fmla="*/ 1543050 w 2642934"/>
              <a:gd name="connsiteY44" fmla="*/ 143509 h 150969"/>
              <a:gd name="connsiteX45" fmla="*/ 1628775 w 2642934"/>
              <a:gd name="connsiteY45" fmla="*/ 145414 h 150969"/>
              <a:gd name="connsiteX46" fmla="*/ 1703070 w 2642934"/>
              <a:gd name="connsiteY46" fmla="*/ 143509 h 150969"/>
              <a:gd name="connsiteX47" fmla="*/ 1885198 w 2642934"/>
              <a:gd name="connsiteY47" fmla="*/ 49731 h 150969"/>
              <a:gd name="connsiteX48" fmla="*/ 1916430 w 2642934"/>
              <a:gd name="connsiteY48" fmla="*/ 97789 h 150969"/>
              <a:gd name="connsiteX49" fmla="*/ 1922145 w 2642934"/>
              <a:gd name="connsiteY49" fmla="*/ 95884 h 150969"/>
              <a:gd name="connsiteX50" fmla="*/ 1933575 w 2642934"/>
              <a:gd name="connsiteY50" fmla="*/ 88264 h 150969"/>
              <a:gd name="connsiteX51" fmla="*/ 1948815 w 2642934"/>
              <a:gd name="connsiteY51" fmla="*/ 84454 h 150969"/>
              <a:gd name="connsiteX52" fmla="*/ 1954530 w 2642934"/>
              <a:gd name="connsiteY52" fmla="*/ 80644 h 150969"/>
              <a:gd name="connsiteX53" fmla="*/ 1969770 w 2642934"/>
              <a:gd name="connsiteY53" fmla="*/ 76834 h 150969"/>
              <a:gd name="connsiteX54" fmla="*/ 1985010 w 2642934"/>
              <a:gd name="connsiteY54" fmla="*/ 71119 h 150969"/>
              <a:gd name="connsiteX55" fmla="*/ 2004060 w 2642934"/>
              <a:gd name="connsiteY55" fmla="*/ 63499 h 150969"/>
              <a:gd name="connsiteX56" fmla="*/ 2011680 w 2642934"/>
              <a:gd name="connsiteY56" fmla="*/ 61594 h 150969"/>
              <a:gd name="connsiteX57" fmla="*/ 2017395 w 2642934"/>
              <a:gd name="connsiteY57" fmla="*/ 59689 h 150969"/>
              <a:gd name="connsiteX58" fmla="*/ 2023110 w 2642934"/>
              <a:gd name="connsiteY58" fmla="*/ 53974 h 150969"/>
              <a:gd name="connsiteX59" fmla="*/ 2032635 w 2642934"/>
              <a:gd name="connsiteY59" fmla="*/ 52069 h 150969"/>
              <a:gd name="connsiteX60" fmla="*/ 2038350 w 2642934"/>
              <a:gd name="connsiteY60" fmla="*/ 50164 h 150969"/>
              <a:gd name="connsiteX61" fmla="*/ 2044065 w 2642934"/>
              <a:gd name="connsiteY61" fmla="*/ 46354 h 150969"/>
              <a:gd name="connsiteX62" fmla="*/ 2051685 w 2642934"/>
              <a:gd name="connsiteY62" fmla="*/ 44449 h 150969"/>
              <a:gd name="connsiteX63" fmla="*/ 2604135 w 2642934"/>
              <a:gd name="connsiteY63" fmla="*/ 2539 h 150969"/>
              <a:gd name="connsiteX64" fmla="*/ 2617470 w 2642934"/>
              <a:gd name="connsiteY64" fmla="*/ 4444 h 150969"/>
              <a:gd name="connsiteX0" fmla="*/ 0 w 2643496"/>
              <a:gd name="connsiteY0" fmla="*/ 12203 h 151108"/>
              <a:gd name="connsiteX1" fmla="*/ 179070 w 2643496"/>
              <a:gd name="connsiteY1" fmla="*/ 14108 h 151108"/>
              <a:gd name="connsiteX2" fmla="*/ 459105 w 2643496"/>
              <a:gd name="connsiteY2" fmla="*/ 14108 h 151108"/>
              <a:gd name="connsiteX3" fmla="*/ 647700 w 2643496"/>
              <a:gd name="connsiteY3" fmla="*/ 12203 h 151108"/>
              <a:gd name="connsiteX4" fmla="*/ 714375 w 2643496"/>
              <a:gd name="connsiteY4" fmla="*/ 19823 h 151108"/>
              <a:gd name="connsiteX5" fmla="*/ 721995 w 2643496"/>
              <a:gd name="connsiteY5" fmla="*/ 21728 h 151108"/>
              <a:gd name="connsiteX6" fmla="*/ 735330 w 2643496"/>
              <a:gd name="connsiteY6" fmla="*/ 25538 h 151108"/>
              <a:gd name="connsiteX7" fmla="*/ 750570 w 2643496"/>
              <a:gd name="connsiteY7" fmla="*/ 27443 h 151108"/>
              <a:gd name="connsiteX8" fmla="*/ 782955 w 2643496"/>
              <a:gd name="connsiteY8" fmla="*/ 33158 h 151108"/>
              <a:gd name="connsiteX9" fmla="*/ 794385 w 2643496"/>
              <a:gd name="connsiteY9" fmla="*/ 36968 h 151108"/>
              <a:gd name="connsiteX10" fmla="*/ 800100 w 2643496"/>
              <a:gd name="connsiteY10" fmla="*/ 38873 h 151108"/>
              <a:gd name="connsiteX11" fmla="*/ 811530 w 2643496"/>
              <a:gd name="connsiteY11" fmla="*/ 40778 h 151108"/>
              <a:gd name="connsiteX12" fmla="*/ 819150 w 2643496"/>
              <a:gd name="connsiteY12" fmla="*/ 42683 h 151108"/>
              <a:gd name="connsiteX13" fmla="*/ 859155 w 2643496"/>
              <a:gd name="connsiteY13" fmla="*/ 46493 h 151108"/>
              <a:gd name="connsiteX14" fmla="*/ 868680 w 2643496"/>
              <a:gd name="connsiteY14" fmla="*/ 48398 h 151108"/>
              <a:gd name="connsiteX15" fmla="*/ 874395 w 2643496"/>
              <a:gd name="connsiteY15" fmla="*/ 50303 h 151108"/>
              <a:gd name="connsiteX16" fmla="*/ 902970 w 2643496"/>
              <a:gd name="connsiteY16" fmla="*/ 56018 h 151108"/>
              <a:gd name="connsiteX17" fmla="*/ 920115 w 2643496"/>
              <a:gd name="connsiteY17" fmla="*/ 59828 h 151108"/>
              <a:gd name="connsiteX18" fmla="*/ 927735 w 2643496"/>
              <a:gd name="connsiteY18" fmla="*/ 61733 h 151108"/>
              <a:gd name="connsiteX19" fmla="*/ 973455 w 2643496"/>
              <a:gd name="connsiteY19" fmla="*/ 63638 h 151108"/>
              <a:gd name="connsiteX20" fmla="*/ 1000125 w 2643496"/>
              <a:gd name="connsiteY20" fmla="*/ 69353 h 151108"/>
              <a:gd name="connsiteX21" fmla="*/ 1022985 w 2643496"/>
              <a:gd name="connsiteY21" fmla="*/ 73163 h 151108"/>
              <a:gd name="connsiteX22" fmla="*/ 1059180 w 2643496"/>
              <a:gd name="connsiteY22" fmla="*/ 78878 h 151108"/>
              <a:gd name="connsiteX23" fmla="*/ 1080135 w 2643496"/>
              <a:gd name="connsiteY23" fmla="*/ 80783 h 151108"/>
              <a:gd name="connsiteX24" fmla="*/ 1129665 w 2643496"/>
              <a:gd name="connsiteY24" fmla="*/ 84593 h 151108"/>
              <a:gd name="connsiteX25" fmla="*/ 1135380 w 2643496"/>
              <a:gd name="connsiteY25" fmla="*/ 86498 h 151108"/>
              <a:gd name="connsiteX26" fmla="*/ 1148715 w 2643496"/>
              <a:gd name="connsiteY26" fmla="*/ 88403 h 151108"/>
              <a:gd name="connsiteX27" fmla="*/ 1190625 w 2643496"/>
              <a:gd name="connsiteY27" fmla="*/ 90308 h 151108"/>
              <a:gd name="connsiteX28" fmla="*/ 1203960 w 2643496"/>
              <a:gd name="connsiteY28" fmla="*/ 94118 h 151108"/>
              <a:gd name="connsiteX29" fmla="*/ 1223010 w 2643496"/>
              <a:gd name="connsiteY29" fmla="*/ 97928 h 151108"/>
              <a:gd name="connsiteX30" fmla="*/ 1230630 w 2643496"/>
              <a:gd name="connsiteY30" fmla="*/ 99833 h 151108"/>
              <a:gd name="connsiteX31" fmla="*/ 1268730 w 2643496"/>
              <a:gd name="connsiteY31" fmla="*/ 103643 h 151108"/>
              <a:gd name="connsiteX32" fmla="*/ 1314450 w 2643496"/>
              <a:gd name="connsiteY32" fmla="*/ 113168 h 151108"/>
              <a:gd name="connsiteX33" fmla="*/ 1320165 w 2643496"/>
              <a:gd name="connsiteY33" fmla="*/ 115073 h 151108"/>
              <a:gd name="connsiteX34" fmla="*/ 1363980 w 2643496"/>
              <a:gd name="connsiteY34" fmla="*/ 118883 h 151108"/>
              <a:gd name="connsiteX35" fmla="*/ 1390650 w 2643496"/>
              <a:gd name="connsiteY35" fmla="*/ 124598 h 151108"/>
              <a:gd name="connsiteX36" fmla="*/ 1396365 w 2643496"/>
              <a:gd name="connsiteY36" fmla="*/ 126503 h 151108"/>
              <a:gd name="connsiteX37" fmla="*/ 1403985 w 2643496"/>
              <a:gd name="connsiteY37" fmla="*/ 128408 h 151108"/>
              <a:gd name="connsiteX38" fmla="*/ 1409700 w 2643496"/>
              <a:gd name="connsiteY38" fmla="*/ 130313 h 151108"/>
              <a:gd name="connsiteX39" fmla="*/ 1417320 w 2643496"/>
              <a:gd name="connsiteY39" fmla="*/ 132218 h 151108"/>
              <a:gd name="connsiteX40" fmla="*/ 1463040 w 2643496"/>
              <a:gd name="connsiteY40" fmla="*/ 136028 h 151108"/>
              <a:gd name="connsiteX41" fmla="*/ 1482090 w 2643496"/>
              <a:gd name="connsiteY41" fmla="*/ 137933 h 151108"/>
              <a:gd name="connsiteX42" fmla="*/ 1489710 w 2643496"/>
              <a:gd name="connsiteY42" fmla="*/ 139838 h 151108"/>
              <a:gd name="connsiteX43" fmla="*/ 1520190 w 2643496"/>
              <a:gd name="connsiteY43" fmla="*/ 141743 h 151108"/>
              <a:gd name="connsiteX44" fmla="*/ 1543050 w 2643496"/>
              <a:gd name="connsiteY44" fmla="*/ 143648 h 151108"/>
              <a:gd name="connsiteX45" fmla="*/ 1628775 w 2643496"/>
              <a:gd name="connsiteY45" fmla="*/ 145553 h 151108"/>
              <a:gd name="connsiteX46" fmla="*/ 1703070 w 2643496"/>
              <a:gd name="connsiteY46" fmla="*/ 143648 h 151108"/>
              <a:gd name="connsiteX47" fmla="*/ 1885198 w 2643496"/>
              <a:gd name="connsiteY47" fmla="*/ 49870 h 151108"/>
              <a:gd name="connsiteX48" fmla="*/ 1916430 w 2643496"/>
              <a:gd name="connsiteY48" fmla="*/ 97928 h 151108"/>
              <a:gd name="connsiteX49" fmla="*/ 1922145 w 2643496"/>
              <a:gd name="connsiteY49" fmla="*/ 96023 h 151108"/>
              <a:gd name="connsiteX50" fmla="*/ 1933575 w 2643496"/>
              <a:gd name="connsiteY50" fmla="*/ 88403 h 151108"/>
              <a:gd name="connsiteX51" fmla="*/ 1948815 w 2643496"/>
              <a:gd name="connsiteY51" fmla="*/ 84593 h 151108"/>
              <a:gd name="connsiteX52" fmla="*/ 1954530 w 2643496"/>
              <a:gd name="connsiteY52" fmla="*/ 80783 h 151108"/>
              <a:gd name="connsiteX53" fmla="*/ 1969770 w 2643496"/>
              <a:gd name="connsiteY53" fmla="*/ 76973 h 151108"/>
              <a:gd name="connsiteX54" fmla="*/ 1985010 w 2643496"/>
              <a:gd name="connsiteY54" fmla="*/ 71258 h 151108"/>
              <a:gd name="connsiteX55" fmla="*/ 2004060 w 2643496"/>
              <a:gd name="connsiteY55" fmla="*/ 63638 h 151108"/>
              <a:gd name="connsiteX56" fmla="*/ 2011680 w 2643496"/>
              <a:gd name="connsiteY56" fmla="*/ 61733 h 151108"/>
              <a:gd name="connsiteX57" fmla="*/ 2017395 w 2643496"/>
              <a:gd name="connsiteY57" fmla="*/ 59828 h 151108"/>
              <a:gd name="connsiteX58" fmla="*/ 2023110 w 2643496"/>
              <a:gd name="connsiteY58" fmla="*/ 54113 h 151108"/>
              <a:gd name="connsiteX59" fmla="*/ 2032635 w 2643496"/>
              <a:gd name="connsiteY59" fmla="*/ 52208 h 151108"/>
              <a:gd name="connsiteX60" fmla="*/ 2038350 w 2643496"/>
              <a:gd name="connsiteY60" fmla="*/ 50303 h 151108"/>
              <a:gd name="connsiteX61" fmla="*/ 2044065 w 2643496"/>
              <a:gd name="connsiteY61" fmla="*/ 46493 h 151108"/>
              <a:gd name="connsiteX62" fmla="*/ 2604135 w 2643496"/>
              <a:gd name="connsiteY62" fmla="*/ 2678 h 151108"/>
              <a:gd name="connsiteX63" fmla="*/ 2617470 w 2643496"/>
              <a:gd name="connsiteY63" fmla="*/ 4583 h 151108"/>
              <a:gd name="connsiteX0" fmla="*/ 0 w 2643918"/>
              <a:gd name="connsiteY0" fmla="*/ 12479 h 151384"/>
              <a:gd name="connsiteX1" fmla="*/ 179070 w 2643918"/>
              <a:gd name="connsiteY1" fmla="*/ 14384 h 151384"/>
              <a:gd name="connsiteX2" fmla="*/ 459105 w 2643918"/>
              <a:gd name="connsiteY2" fmla="*/ 14384 h 151384"/>
              <a:gd name="connsiteX3" fmla="*/ 647700 w 2643918"/>
              <a:gd name="connsiteY3" fmla="*/ 12479 h 151384"/>
              <a:gd name="connsiteX4" fmla="*/ 714375 w 2643918"/>
              <a:gd name="connsiteY4" fmla="*/ 20099 h 151384"/>
              <a:gd name="connsiteX5" fmla="*/ 721995 w 2643918"/>
              <a:gd name="connsiteY5" fmla="*/ 22004 h 151384"/>
              <a:gd name="connsiteX6" fmla="*/ 735330 w 2643918"/>
              <a:gd name="connsiteY6" fmla="*/ 25814 h 151384"/>
              <a:gd name="connsiteX7" fmla="*/ 750570 w 2643918"/>
              <a:gd name="connsiteY7" fmla="*/ 27719 h 151384"/>
              <a:gd name="connsiteX8" fmla="*/ 782955 w 2643918"/>
              <a:gd name="connsiteY8" fmla="*/ 33434 h 151384"/>
              <a:gd name="connsiteX9" fmla="*/ 794385 w 2643918"/>
              <a:gd name="connsiteY9" fmla="*/ 37244 h 151384"/>
              <a:gd name="connsiteX10" fmla="*/ 800100 w 2643918"/>
              <a:gd name="connsiteY10" fmla="*/ 39149 h 151384"/>
              <a:gd name="connsiteX11" fmla="*/ 811530 w 2643918"/>
              <a:gd name="connsiteY11" fmla="*/ 41054 h 151384"/>
              <a:gd name="connsiteX12" fmla="*/ 819150 w 2643918"/>
              <a:gd name="connsiteY12" fmla="*/ 42959 h 151384"/>
              <a:gd name="connsiteX13" fmla="*/ 859155 w 2643918"/>
              <a:gd name="connsiteY13" fmla="*/ 46769 h 151384"/>
              <a:gd name="connsiteX14" fmla="*/ 868680 w 2643918"/>
              <a:gd name="connsiteY14" fmla="*/ 48674 h 151384"/>
              <a:gd name="connsiteX15" fmla="*/ 874395 w 2643918"/>
              <a:gd name="connsiteY15" fmla="*/ 50579 h 151384"/>
              <a:gd name="connsiteX16" fmla="*/ 902970 w 2643918"/>
              <a:gd name="connsiteY16" fmla="*/ 56294 h 151384"/>
              <a:gd name="connsiteX17" fmla="*/ 920115 w 2643918"/>
              <a:gd name="connsiteY17" fmla="*/ 60104 h 151384"/>
              <a:gd name="connsiteX18" fmla="*/ 927735 w 2643918"/>
              <a:gd name="connsiteY18" fmla="*/ 62009 h 151384"/>
              <a:gd name="connsiteX19" fmla="*/ 973455 w 2643918"/>
              <a:gd name="connsiteY19" fmla="*/ 63914 h 151384"/>
              <a:gd name="connsiteX20" fmla="*/ 1000125 w 2643918"/>
              <a:gd name="connsiteY20" fmla="*/ 69629 h 151384"/>
              <a:gd name="connsiteX21" fmla="*/ 1022985 w 2643918"/>
              <a:gd name="connsiteY21" fmla="*/ 73439 h 151384"/>
              <a:gd name="connsiteX22" fmla="*/ 1059180 w 2643918"/>
              <a:gd name="connsiteY22" fmla="*/ 79154 h 151384"/>
              <a:gd name="connsiteX23" fmla="*/ 1080135 w 2643918"/>
              <a:gd name="connsiteY23" fmla="*/ 81059 h 151384"/>
              <a:gd name="connsiteX24" fmla="*/ 1129665 w 2643918"/>
              <a:gd name="connsiteY24" fmla="*/ 84869 h 151384"/>
              <a:gd name="connsiteX25" fmla="*/ 1135380 w 2643918"/>
              <a:gd name="connsiteY25" fmla="*/ 86774 h 151384"/>
              <a:gd name="connsiteX26" fmla="*/ 1148715 w 2643918"/>
              <a:gd name="connsiteY26" fmla="*/ 88679 h 151384"/>
              <a:gd name="connsiteX27" fmla="*/ 1190625 w 2643918"/>
              <a:gd name="connsiteY27" fmla="*/ 90584 h 151384"/>
              <a:gd name="connsiteX28" fmla="*/ 1203960 w 2643918"/>
              <a:gd name="connsiteY28" fmla="*/ 94394 h 151384"/>
              <a:gd name="connsiteX29" fmla="*/ 1223010 w 2643918"/>
              <a:gd name="connsiteY29" fmla="*/ 98204 h 151384"/>
              <a:gd name="connsiteX30" fmla="*/ 1230630 w 2643918"/>
              <a:gd name="connsiteY30" fmla="*/ 100109 h 151384"/>
              <a:gd name="connsiteX31" fmla="*/ 1268730 w 2643918"/>
              <a:gd name="connsiteY31" fmla="*/ 103919 h 151384"/>
              <a:gd name="connsiteX32" fmla="*/ 1314450 w 2643918"/>
              <a:gd name="connsiteY32" fmla="*/ 113444 h 151384"/>
              <a:gd name="connsiteX33" fmla="*/ 1320165 w 2643918"/>
              <a:gd name="connsiteY33" fmla="*/ 115349 h 151384"/>
              <a:gd name="connsiteX34" fmla="*/ 1363980 w 2643918"/>
              <a:gd name="connsiteY34" fmla="*/ 119159 h 151384"/>
              <a:gd name="connsiteX35" fmla="*/ 1390650 w 2643918"/>
              <a:gd name="connsiteY35" fmla="*/ 124874 h 151384"/>
              <a:gd name="connsiteX36" fmla="*/ 1396365 w 2643918"/>
              <a:gd name="connsiteY36" fmla="*/ 126779 h 151384"/>
              <a:gd name="connsiteX37" fmla="*/ 1403985 w 2643918"/>
              <a:gd name="connsiteY37" fmla="*/ 128684 h 151384"/>
              <a:gd name="connsiteX38" fmla="*/ 1409700 w 2643918"/>
              <a:gd name="connsiteY38" fmla="*/ 130589 h 151384"/>
              <a:gd name="connsiteX39" fmla="*/ 1417320 w 2643918"/>
              <a:gd name="connsiteY39" fmla="*/ 132494 h 151384"/>
              <a:gd name="connsiteX40" fmla="*/ 1463040 w 2643918"/>
              <a:gd name="connsiteY40" fmla="*/ 136304 h 151384"/>
              <a:gd name="connsiteX41" fmla="*/ 1482090 w 2643918"/>
              <a:gd name="connsiteY41" fmla="*/ 138209 h 151384"/>
              <a:gd name="connsiteX42" fmla="*/ 1489710 w 2643918"/>
              <a:gd name="connsiteY42" fmla="*/ 140114 h 151384"/>
              <a:gd name="connsiteX43" fmla="*/ 1520190 w 2643918"/>
              <a:gd name="connsiteY43" fmla="*/ 142019 h 151384"/>
              <a:gd name="connsiteX44" fmla="*/ 1543050 w 2643918"/>
              <a:gd name="connsiteY44" fmla="*/ 143924 h 151384"/>
              <a:gd name="connsiteX45" fmla="*/ 1628775 w 2643918"/>
              <a:gd name="connsiteY45" fmla="*/ 145829 h 151384"/>
              <a:gd name="connsiteX46" fmla="*/ 1703070 w 2643918"/>
              <a:gd name="connsiteY46" fmla="*/ 143924 h 151384"/>
              <a:gd name="connsiteX47" fmla="*/ 1885198 w 2643918"/>
              <a:gd name="connsiteY47" fmla="*/ 50146 h 151384"/>
              <a:gd name="connsiteX48" fmla="*/ 1916430 w 2643918"/>
              <a:gd name="connsiteY48" fmla="*/ 98204 h 151384"/>
              <a:gd name="connsiteX49" fmla="*/ 1922145 w 2643918"/>
              <a:gd name="connsiteY49" fmla="*/ 96299 h 151384"/>
              <a:gd name="connsiteX50" fmla="*/ 1933575 w 2643918"/>
              <a:gd name="connsiteY50" fmla="*/ 88679 h 151384"/>
              <a:gd name="connsiteX51" fmla="*/ 1948815 w 2643918"/>
              <a:gd name="connsiteY51" fmla="*/ 84869 h 151384"/>
              <a:gd name="connsiteX52" fmla="*/ 1954530 w 2643918"/>
              <a:gd name="connsiteY52" fmla="*/ 81059 h 151384"/>
              <a:gd name="connsiteX53" fmla="*/ 1969770 w 2643918"/>
              <a:gd name="connsiteY53" fmla="*/ 77249 h 151384"/>
              <a:gd name="connsiteX54" fmla="*/ 1985010 w 2643918"/>
              <a:gd name="connsiteY54" fmla="*/ 71534 h 151384"/>
              <a:gd name="connsiteX55" fmla="*/ 2004060 w 2643918"/>
              <a:gd name="connsiteY55" fmla="*/ 63914 h 151384"/>
              <a:gd name="connsiteX56" fmla="*/ 2011680 w 2643918"/>
              <a:gd name="connsiteY56" fmla="*/ 62009 h 151384"/>
              <a:gd name="connsiteX57" fmla="*/ 2017395 w 2643918"/>
              <a:gd name="connsiteY57" fmla="*/ 60104 h 151384"/>
              <a:gd name="connsiteX58" fmla="*/ 2023110 w 2643918"/>
              <a:gd name="connsiteY58" fmla="*/ 54389 h 151384"/>
              <a:gd name="connsiteX59" fmla="*/ 2032635 w 2643918"/>
              <a:gd name="connsiteY59" fmla="*/ 52484 h 151384"/>
              <a:gd name="connsiteX60" fmla="*/ 2038350 w 2643918"/>
              <a:gd name="connsiteY60" fmla="*/ 50579 h 151384"/>
              <a:gd name="connsiteX61" fmla="*/ 2604135 w 2643918"/>
              <a:gd name="connsiteY61" fmla="*/ 2954 h 151384"/>
              <a:gd name="connsiteX62" fmla="*/ 2617470 w 2643918"/>
              <a:gd name="connsiteY62" fmla="*/ 4859 h 151384"/>
              <a:gd name="connsiteX0" fmla="*/ 0 w 2644340"/>
              <a:gd name="connsiteY0" fmla="*/ 12618 h 151523"/>
              <a:gd name="connsiteX1" fmla="*/ 179070 w 2644340"/>
              <a:gd name="connsiteY1" fmla="*/ 14523 h 151523"/>
              <a:gd name="connsiteX2" fmla="*/ 459105 w 2644340"/>
              <a:gd name="connsiteY2" fmla="*/ 14523 h 151523"/>
              <a:gd name="connsiteX3" fmla="*/ 647700 w 2644340"/>
              <a:gd name="connsiteY3" fmla="*/ 12618 h 151523"/>
              <a:gd name="connsiteX4" fmla="*/ 714375 w 2644340"/>
              <a:gd name="connsiteY4" fmla="*/ 20238 h 151523"/>
              <a:gd name="connsiteX5" fmla="*/ 721995 w 2644340"/>
              <a:gd name="connsiteY5" fmla="*/ 22143 h 151523"/>
              <a:gd name="connsiteX6" fmla="*/ 735330 w 2644340"/>
              <a:gd name="connsiteY6" fmla="*/ 25953 h 151523"/>
              <a:gd name="connsiteX7" fmla="*/ 750570 w 2644340"/>
              <a:gd name="connsiteY7" fmla="*/ 27858 h 151523"/>
              <a:gd name="connsiteX8" fmla="*/ 782955 w 2644340"/>
              <a:gd name="connsiteY8" fmla="*/ 33573 h 151523"/>
              <a:gd name="connsiteX9" fmla="*/ 794385 w 2644340"/>
              <a:gd name="connsiteY9" fmla="*/ 37383 h 151523"/>
              <a:gd name="connsiteX10" fmla="*/ 800100 w 2644340"/>
              <a:gd name="connsiteY10" fmla="*/ 39288 h 151523"/>
              <a:gd name="connsiteX11" fmla="*/ 811530 w 2644340"/>
              <a:gd name="connsiteY11" fmla="*/ 41193 h 151523"/>
              <a:gd name="connsiteX12" fmla="*/ 819150 w 2644340"/>
              <a:gd name="connsiteY12" fmla="*/ 43098 h 151523"/>
              <a:gd name="connsiteX13" fmla="*/ 859155 w 2644340"/>
              <a:gd name="connsiteY13" fmla="*/ 46908 h 151523"/>
              <a:gd name="connsiteX14" fmla="*/ 868680 w 2644340"/>
              <a:gd name="connsiteY14" fmla="*/ 48813 h 151523"/>
              <a:gd name="connsiteX15" fmla="*/ 874395 w 2644340"/>
              <a:gd name="connsiteY15" fmla="*/ 50718 h 151523"/>
              <a:gd name="connsiteX16" fmla="*/ 902970 w 2644340"/>
              <a:gd name="connsiteY16" fmla="*/ 56433 h 151523"/>
              <a:gd name="connsiteX17" fmla="*/ 920115 w 2644340"/>
              <a:gd name="connsiteY17" fmla="*/ 60243 h 151523"/>
              <a:gd name="connsiteX18" fmla="*/ 927735 w 2644340"/>
              <a:gd name="connsiteY18" fmla="*/ 62148 h 151523"/>
              <a:gd name="connsiteX19" fmla="*/ 973455 w 2644340"/>
              <a:gd name="connsiteY19" fmla="*/ 64053 h 151523"/>
              <a:gd name="connsiteX20" fmla="*/ 1000125 w 2644340"/>
              <a:gd name="connsiteY20" fmla="*/ 69768 h 151523"/>
              <a:gd name="connsiteX21" fmla="*/ 1022985 w 2644340"/>
              <a:gd name="connsiteY21" fmla="*/ 73578 h 151523"/>
              <a:gd name="connsiteX22" fmla="*/ 1059180 w 2644340"/>
              <a:gd name="connsiteY22" fmla="*/ 79293 h 151523"/>
              <a:gd name="connsiteX23" fmla="*/ 1080135 w 2644340"/>
              <a:gd name="connsiteY23" fmla="*/ 81198 h 151523"/>
              <a:gd name="connsiteX24" fmla="*/ 1129665 w 2644340"/>
              <a:gd name="connsiteY24" fmla="*/ 85008 h 151523"/>
              <a:gd name="connsiteX25" fmla="*/ 1135380 w 2644340"/>
              <a:gd name="connsiteY25" fmla="*/ 86913 h 151523"/>
              <a:gd name="connsiteX26" fmla="*/ 1148715 w 2644340"/>
              <a:gd name="connsiteY26" fmla="*/ 88818 h 151523"/>
              <a:gd name="connsiteX27" fmla="*/ 1190625 w 2644340"/>
              <a:gd name="connsiteY27" fmla="*/ 90723 h 151523"/>
              <a:gd name="connsiteX28" fmla="*/ 1203960 w 2644340"/>
              <a:gd name="connsiteY28" fmla="*/ 94533 h 151523"/>
              <a:gd name="connsiteX29" fmla="*/ 1223010 w 2644340"/>
              <a:gd name="connsiteY29" fmla="*/ 98343 h 151523"/>
              <a:gd name="connsiteX30" fmla="*/ 1230630 w 2644340"/>
              <a:gd name="connsiteY30" fmla="*/ 100248 h 151523"/>
              <a:gd name="connsiteX31" fmla="*/ 1268730 w 2644340"/>
              <a:gd name="connsiteY31" fmla="*/ 104058 h 151523"/>
              <a:gd name="connsiteX32" fmla="*/ 1314450 w 2644340"/>
              <a:gd name="connsiteY32" fmla="*/ 113583 h 151523"/>
              <a:gd name="connsiteX33" fmla="*/ 1320165 w 2644340"/>
              <a:gd name="connsiteY33" fmla="*/ 115488 h 151523"/>
              <a:gd name="connsiteX34" fmla="*/ 1363980 w 2644340"/>
              <a:gd name="connsiteY34" fmla="*/ 119298 h 151523"/>
              <a:gd name="connsiteX35" fmla="*/ 1390650 w 2644340"/>
              <a:gd name="connsiteY35" fmla="*/ 125013 h 151523"/>
              <a:gd name="connsiteX36" fmla="*/ 1396365 w 2644340"/>
              <a:gd name="connsiteY36" fmla="*/ 126918 h 151523"/>
              <a:gd name="connsiteX37" fmla="*/ 1403985 w 2644340"/>
              <a:gd name="connsiteY37" fmla="*/ 128823 h 151523"/>
              <a:gd name="connsiteX38" fmla="*/ 1409700 w 2644340"/>
              <a:gd name="connsiteY38" fmla="*/ 130728 h 151523"/>
              <a:gd name="connsiteX39" fmla="*/ 1417320 w 2644340"/>
              <a:gd name="connsiteY39" fmla="*/ 132633 h 151523"/>
              <a:gd name="connsiteX40" fmla="*/ 1463040 w 2644340"/>
              <a:gd name="connsiteY40" fmla="*/ 136443 h 151523"/>
              <a:gd name="connsiteX41" fmla="*/ 1482090 w 2644340"/>
              <a:gd name="connsiteY41" fmla="*/ 138348 h 151523"/>
              <a:gd name="connsiteX42" fmla="*/ 1489710 w 2644340"/>
              <a:gd name="connsiteY42" fmla="*/ 140253 h 151523"/>
              <a:gd name="connsiteX43" fmla="*/ 1520190 w 2644340"/>
              <a:gd name="connsiteY43" fmla="*/ 142158 h 151523"/>
              <a:gd name="connsiteX44" fmla="*/ 1543050 w 2644340"/>
              <a:gd name="connsiteY44" fmla="*/ 144063 h 151523"/>
              <a:gd name="connsiteX45" fmla="*/ 1628775 w 2644340"/>
              <a:gd name="connsiteY45" fmla="*/ 145968 h 151523"/>
              <a:gd name="connsiteX46" fmla="*/ 1703070 w 2644340"/>
              <a:gd name="connsiteY46" fmla="*/ 144063 h 151523"/>
              <a:gd name="connsiteX47" fmla="*/ 1885198 w 2644340"/>
              <a:gd name="connsiteY47" fmla="*/ 50285 h 151523"/>
              <a:gd name="connsiteX48" fmla="*/ 1916430 w 2644340"/>
              <a:gd name="connsiteY48" fmla="*/ 98343 h 151523"/>
              <a:gd name="connsiteX49" fmla="*/ 1922145 w 2644340"/>
              <a:gd name="connsiteY49" fmla="*/ 96438 h 151523"/>
              <a:gd name="connsiteX50" fmla="*/ 1933575 w 2644340"/>
              <a:gd name="connsiteY50" fmla="*/ 88818 h 151523"/>
              <a:gd name="connsiteX51" fmla="*/ 1948815 w 2644340"/>
              <a:gd name="connsiteY51" fmla="*/ 85008 h 151523"/>
              <a:gd name="connsiteX52" fmla="*/ 1954530 w 2644340"/>
              <a:gd name="connsiteY52" fmla="*/ 81198 h 151523"/>
              <a:gd name="connsiteX53" fmla="*/ 1969770 w 2644340"/>
              <a:gd name="connsiteY53" fmla="*/ 77388 h 151523"/>
              <a:gd name="connsiteX54" fmla="*/ 1985010 w 2644340"/>
              <a:gd name="connsiteY54" fmla="*/ 71673 h 151523"/>
              <a:gd name="connsiteX55" fmla="*/ 2004060 w 2644340"/>
              <a:gd name="connsiteY55" fmla="*/ 64053 h 151523"/>
              <a:gd name="connsiteX56" fmla="*/ 2011680 w 2644340"/>
              <a:gd name="connsiteY56" fmla="*/ 62148 h 151523"/>
              <a:gd name="connsiteX57" fmla="*/ 2017395 w 2644340"/>
              <a:gd name="connsiteY57" fmla="*/ 60243 h 151523"/>
              <a:gd name="connsiteX58" fmla="*/ 2023110 w 2644340"/>
              <a:gd name="connsiteY58" fmla="*/ 54528 h 151523"/>
              <a:gd name="connsiteX59" fmla="*/ 2032635 w 2644340"/>
              <a:gd name="connsiteY59" fmla="*/ 52623 h 151523"/>
              <a:gd name="connsiteX60" fmla="*/ 2604135 w 2644340"/>
              <a:gd name="connsiteY60" fmla="*/ 3093 h 151523"/>
              <a:gd name="connsiteX61" fmla="*/ 2617470 w 2644340"/>
              <a:gd name="connsiteY61" fmla="*/ 4998 h 151523"/>
              <a:gd name="connsiteX0" fmla="*/ 0 w 2645043"/>
              <a:gd name="connsiteY0" fmla="*/ 12757 h 151662"/>
              <a:gd name="connsiteX1" fmla="*/ 179070 w 2645043"/>
              <a:gd name="connsiteY1" fmla="*/ 14662 h 151662"/>
              <a:gd name="connsiteX2" fmla="*/ 459105 w 2645043"/>
              <a:gd name="connsiteY2" fmla="*/ 14662 h 151662"/>
              <a:gd name="connsiteX3" fmla="*/ 647700 w 2645043"/>
              <a:gd name="connsiteY3" fmla="*/ 12757 h 151662"/>
              <a:gd name="connsiteX4" fmla="*/ 714375 w 2645043"/>
              <a:gd name="connsiteY4" fmla="*/ 20377 h 151662"/>
              <a:gd name="connsiteX5" fmla="*/ 721995 w 2645043"/>
              <a:gd name="connsiteY5" fmla="*/ 22282 h 151662"/>
              <a:gd name="connsiteX6" fmla="*/ 735330 w 2645043"/>
              <a:gd name="connsiteY6" fmla="*/ 26092 h 151662"/>
              <a:gd name="connsiteX7" fmla="*/ 750570 w 2645043"/>
              <a:gd name="connsiteY7" fmla="*/ 27997 h 151662"/>
              <a:gd name="connsiteX8" fmla="*/ 782955 w 2645043"/>
              <a:gd name="connsiteY8" fmla="*/ 33712 h 151662"/>
              <a:gd name="connsiteX9" fmla="*/ 794385 w 2645043"/>
              <a:gd name="connsiteY9" fmla="*/ 37522 h 151662"/>
              <a:gd name="connsiteX10" fmla="*/ 800100 w 2645043"/>
              <a:gd name="connsiteY10" fmla="*/ 39427 h 151662"/>
              <a:gd name="connsiteX11" fmla="*/ 811530 w 2645043"/>
              <a:gd name="connsiteY11" fmla="*/ 41332 h 151662"/>
              <a:gd name="connsiteX12" fmla="*/ 819150 w 2645043"/>
              <a:gd name="connsiteY12" fmla="*/ 43237 h 151662"/>
              <a:gd name="connsiteX13" fmla="*/ 859155 w 2645043"/>
              <a:gd name="connsiteY13" fmla="*/ 47047 h 151662"/>
              <a:gd name="connsiteX14" fmla="*/ 868680 w 2645043"/>
              <a:gd name="connsiteY14" fmla="*/ 48952 h 151662"/>
              <a:gd name="connsiteX15" fmla="*/ 874395 w 2645043"/>
              <a:gd name="connsiteY15" fmla="*/ 50857 h 151662"/>
              <a:gd name="connsiteX16" fmla="*/ 902970 w 2645043"/>
              <a:gd name="connsiteY16" fmla="*/ 56572 h 151662"/>
              <a:gd name="connsiteX17" fmla="*/ 920115 w 2645043"/>
              <a:gd name="connsiteY17" fmla="*/ 60382 h 151662"/>
              <a:gd name="connsiteX18" fmla="*/ 927735 w 2645043"/>
              <a:gd name="connsiteY18" fmla="*/ 62287 h 151662"/>
              <a:gd name="connsiteX19" fmla="*/ 973455 w 2645043"/>
              <a:gd name="connsiteY19" fmla="*/ 64192 h 151662"/>
              <a:gd name="connsiteX20" fmla="*/ 1000125 w 2645043"/>
              <a:gd name="connsiteY20" fmla="*/ 69907 h 151662"/>
              <a:gd name="connsiteX21" fmla="*/ 1022985 w 2645043"/>
              <a:gd name="connsiteY21" fmla="*/ 73717 h 151662"/>
              <a:gd name="connsiteX22" fmla="*/ 1059180 w 2645043"/>
              <a:gd name="connsiteY22" fmla="*/ 79432 h 151662"/>
              <a:gd name="connsiteX23" fmla="*/ 1080135 w 2645043"/>
              <a:gd name="connsiteY23" fmla="*/ 81337 h 151662"/>
              <a:gd name="connsiteX24" fmla="*/ 1129665 w 2645043"/>
              <a:gd name="connsiteY24" fmla="*/ 85147 h 151662"/>
              <a:gd name="connsiteX25" fmla="*/ 1135380 w 2645043"/>
              <a:gd name="connsiteY25" fmla="*/ 87052 h 151662"/>
              <a:gd name="connsiteX26" fmla="*/ 1148715 w 2645043"/>
              <a:gd name="connsiteY26" fmla="*/ 88957 h 151662"/>
              <a:gd name="connsiteX27" fmla="*/ 1190625 w 2645043"/>
              <a:gd name="connsiteY27" fmla="*/ 90862 h 151662"/>
              <a:gd name="connsiteX28" fmla="*/ 1203960 w 2645043"/>
              <a:gd name="connsiteY28" fmla="*/ 94672 h 151662"/>
              <a:gd name="connsiteX29" fmla="*/ 1223010 w 2645043"/>
              <a:gd name="connsiteY29" fmla="*/ 98482 h 151662"/>
              <a:gd name="connsiteX30" fmla="*/ 1230630 w 2645043"/>
              <a:gd name="connsiteY30" fmla="*/ 100387 h 151662"/>
              <a:gd name="connsiteX31" fmla="*/ 1268730 w 2645043"/>
              <a:gd name="connsiteY31" fmla="*/ 104197 h 151662"/>
              <a:gd name="connsiteX32" fmla="*/ 1314450 w 2645043"/>
              <a:gd name="connsiteY32" fmla="*/ 113722 h 151662"/>
              <a:gd name="connsiteX33" fmla="*/ 1320165 w 2645043"/>
              <a:gd name="connsiteY33" fmla="*/ 115627 h 151662"/>
              <a:gd name="connsiteX34" fmla="*/ 1363980 w 2645043"/>
              <a:gd name="connsiteY34" fmla="*/ 119437 h 151662"/>
              <a:gd name="connsiteX35" fmla="*/ 1390650 w 2645043"/>
              <a:gd name="connsiteY35" fmla="*/ 125152 h 151662"/>
              <a:gd name="connsiteX36" fmla="*/ 1396365 w 2645043"/>
              <a:gd name="connsiteY36" fmla="*/ 127057 h 151662"/>
              <a:gd name="connsiteX37" fmla="*/ 1403985 w 2645043"/>
              <a:gd name="connsiteY37" fmla="*/ 128962 h 151662"/>
              <a:gd name="connsiteX38" fmla="*/ 1409700 w 2645043"/>
              <a:gd name="connsiteY38" fmla="*/ 130867 h 151662"/>
              <a:gd name="connsiteX39" fmla="*/ 1417320 w 2645043"/>
              <a:gd name="connsiteY39" fmla="*/ 132772 h 151662"/>
              <a:gd name="connsiteX40" fmla="*/ 1463040 w 2645043"/>
              <a:gd name="connsiteY40" fmla="*/ 136582 h 151662"/>
              <a:gd name="connsiteX41" fmla="*/ 1482090 w 2645043"/>
              <a:gd name="connsiteY41" fmla="*/ 138487 h 151662"/>
              <a:gd name="connsiteX42" fmla="*/ 1489710 w 2645043"/>
              <a:gd name="connsiteY42" fmla="*/ 140392 h 151662"/>
              <a:gd name="connsiteX43" fmla="*/ 1520190 w 2645043"/>
              <a:gd name="connsiteY43" fmla="*/ 142297 h 151662"/>
              <a:gd name="connsiteX44" fmla="*/ 1543050 w 2645043"/>
              <a:gd name="connsiteY44" fmla="*/ 144202 h 151662"/>
              <a:gd name="connsiteX45" fmla="*/ 1628775 w 2645043"/>
              <a:gd name="connsiteY45" fmla="*/ 146107 h 151662"/>
              <a:gd name="connsiteX46" fmla="*/ 1703070 w 2645043"/>
              <a:gd name="connsiteY46" fmla="*/ 144202 h 151662"/>
              <a:gd name="connsiteX47" fmla="*/ 1885198 w 2645043"/>
              <a:gd name="connsiteY47" fmla="*/ 50424 h 151662"/>
              <a:gd name="connsiteX48" fmla="*/ 1916430 w 2645043"/>
              <a:gd name="connsiteY48" fmla="*/ 98482 h 151662"/>
              <a:gd name="connsiteX49" fmla="*/ 1922145 w 2645043"/>
              <a:gd name="connsiteY49" fmla="*/ 96577 h 151662"/>
              <a:gd name="connsiteX50" fmla="*/ 1933575 w 2645043"/>
              <a:gd name="connsiteY50" fmla="*/ 88957 h 151662"/>
              <a:gd name="connsiteX51" fmla="*/ 1948815 w 2645043"/>
              <a:gd name="connsiteY51" fmla="*/ 85147 h 151662"/>
              <a:gd name="connsiteX52" fmla="*/ 1954530 w 2645043"/>
              <a:gd name="connsiteY52" fmla="*/ 81337 h 151662"/>
              <a:gd name="connsiteX53" fmla="*/ 1969770 w 2645043"/>
              <a:gd name="connsiteY53" fmla="*/ 77527 h 151662"/>
              <a:gd name="connsiteX54" fmla="*/ 1985010 w 2645043"/>
              <a:gd name="connsiteY54" fmla="*/ 71812 h 151662"/>
              <a:gd name="connsiteX55" fmla="*/ 2004060 w 2645043"/>
              <a:gd name="connsiteY55" fmla="*/ 64192 h 151662"/>
              <a:gd name="connsiteX56" fmla="*/ 2011680 w 2645043"/>
              <a:gd name="connsiteY56" fmla="*/ 62287 h 151662"/>
              <a:gd name="connsiteX57" fmla="*/ 2017395 w 2645043"/>
              <a:gd name="connsiteY57" fmla="*/ 60382 h 151662"/>
              <a:gd name="connsiteX58" fmla="*/ 2023110 w 2645043"/>
              <a:gd name="connsiteY58" fmla="*/ 54667 h 151662"/>
              <a:gd name="connsiteX59" fmla="*/ 2604135 w 2645043"/>
              <a:gd name="connsiteY59" fmla="*/ 3232 h 151662"/>
              <a:gd name="connsiteX60" fmla="*/ 2617470 w 2645043"/>
              <a:gd name="connsiteY60" fmla="*/ 5137 h 151662"/>
              <a:gd name="connsiteX0" fmla="*/ 0 w 2645465"/>
              <a:gd name="connsiteY0" fmla="*/ 13175 h 152080"/>
              <a:gd name="connsiteX1" fmla="*/ 179070 w 2645465"/>
              <a:gd name="connsiteY1" fmla="*/ 15080 h 152080"/>
              <a:gd name="connsiteX2" fmla="*/ 459105 w 2645465"/>
              <a:gd name="connsiteY2" fmla="*/ 15080 h 152080"/>
              <a:gd name="connsiteX3" fmla="*/ 647700 w 2645465"/>
              <a:gd name="connsiteY3" fmla="*/ 13175 h 152080"/>
              <a:gd name="connsiteX4" fmla="*/ 714375 w 2645465"/>
              <a:gd name="connsiteY4" fmla="*/ 20795 h 152080"/>
              <a:gd name="connsiteX5" fmla="*/ 721995 w 2645465"/>
              <a:gd name="connsiteY5" fmla="*/ 22700 h 152080"/>
              <a:gd name="connsiteX6" fmla="*/ 735330 w 2645465"/>
              <a:gd name="connsiteY6" fmla="*/ 26510 h 152080"/>
              <a:gd name="connsiteX7" fmla="*/ 750570 w 2645465"/>
              <a:gd name="connsiteY7" fmla="*/ 28415 h 152080"/>
              <a:gd name="connsiteX8" fmla="*/ 782955 w 2645465"/>
              <a:gd name="connsiteY8" fmla="*/ 34130 h 152080"/>
              <a:gd name="connsiteX9" fmla="*/ 794385 w 2645465"/>
              <a:gd name="connsiteY9" fmla="*/ 37940 h 152080"/>
              <a:gd name="connsiteX10" fmla="*/ 800100 w 2645465"/>
              <a:gd name="connsiteY10" fmla="*/ 39845 h 152080"/>
              <a:gd name="connsiteX11" fmla="*/ 811530 w 2645465"/>
              <a:gd name="connsiteY11" fmla="*/ 41750 h 152080"/>
              <a:gd name="connsiteX12" fmla="*/ 819150 w 2645465"/>
              <a:gd name="connsiteY12" fmla="*/ 43655 h 152080"/>
              <a:gd name="connsiteX13" fmla="*/ 859155 w 2645465"/>
              <a:gd name="connsiteY13" fmla="*/ 47465 h 152080"/>
              <a:gd name="connsiteX14" fmla="*/ 868680 w 2645465"/>
              <a:gd name="connsiteY14" fmla="*/ 49370 h 152080"/>
              <a:gd name="connsiteX15" fmla="*/ 874395 w 2645465"/>
              <a:gd name="connsiteY15" fmla="*/ 51275 h 152080"/>
              <a:gd name="connsiteX16" fmla="*/ 902970 w 2645465"/>
              <a:gd name="connsiteY16" fmla="*/ 56990 h 152080"/>
              <a:gd name="connsiteX17" fmla="*/ 920115 w 2645465"/>
              <a:gd name="connsiteY17" fmla="*/ 60800 h 152080"/>
              <a:gd name="connsiteX18" fmla="*/ 927735 w 2645465"/>
              <a:gd name="connsiteY18" fmla="*/ 62705 h 152080"/>
              <a:gd name="connsiteX19" fmla="*/ 973455 w 2645465"/>
              <a:gd name="connsiteY19" fmla="*/ 64610 h 152080"/>
              <a:gd name="connsiteX20" fmla="*/ 1000125 w 2645465"/>
              <a:gd name="connsiteY20" fmla="*/ 70325 h 152080"/>
              <a:gd name="connsiteX21" fmla="*/ 1022985 w 2645465"/>
              <a:gd name="connsiteY21" fmla="*/ 74135 h 152080"/>
              <a:gd name="connsiteX22" fmla="*/ 1059180 w 2645465"/>
              <a:gd name="connsiteY22" fmla="*/ 79850 h 152080"/>
              <a:gd name="connsiteX23" fmla="*/ 1080135 w 2645465"/>
              <a:gd name="connsiteY23" fmla="*/ 81755 h 152080"/>
              <a:gd name="connsiteX24" fmla="*/ 1129665 w 2645465"/>
              <a:gd name="connsiteY24" fmla="*/ 85565 h 152080"/>
              <a:gd name="connsiteX25" fmla="*/ 1135380 w 2645465"/>
              <a:gd name="connsiteY25" fmla="*/ 87470 h 152080"/>
              <a:gd name="connsiteX26" fmla="*/ 1148715 w 2645465"/>
              <a:gd name="connsiteY26" fmla="*/ 89375 h 152080"/>
              <a:gd name="connsiteX27" fmla="*/ 1190625 w 2645465"/>
              <a:gd name="connsiteY27" fmla="*/ 91280 h 152080"/>
              <a:gd name="connsiteX28" fmla="*/ 1203960 w 2645465"/>
              <a:gd name="connsiteY28" fmla="*/ 95090 h 152080"/>
              <a:gd name="connsiteX29" fmla="*/ 1223010 w 2645465"/>
              <a:gd name="connsiteY29" fmla="*/ 98900 h 152080"/>
              <a:gd name="connsiteX30" fmla="*/ 1230630 w 2645465"/>
              <a:gd name="connsiteY30" fmla="*/ 100805 h 152080"/>
              <a:gd name="connsiteX31" fmla="*/ 1268730 w 2645465"/>
              <a:gd name="connsiteY31" fmla="*/ 104615 h 152080"/>
              <a:gd name="connsiteX32" fmla="*/ 1314450 w 2645465"/>
              <a:gd name="connsiteY32" fmla="*/ 114140 h 152080"/>
              <a:gd name="connsiteX33" fmla="*/ 1320165 w 2645465"/>
              <a:gd name="connsiteY33" fmla="*/ 116045 h 152080"/>
              <a:gd name="connsiteX34" fmla="*/ 1363980 w 2645465"/>
              <a:gd name="connsiteY34" fmla="*/ 119855 h 152080"/>
              <a:gd name="connsiteX35" fmla="*/ 1390650 w 2645465"/>
              <a:gd name="connsiteY35" fmla="*/ 125570 h 152080"/>
              <a:gd name="connsiteX36" fmla="*/ 1396365 w 2645465"/>
              <a:gd name="connsiteY36" fmla="*/ 127475 h 152080"/>
              <a:gd name="connsiteX37" fmla="*/ 1403985 w 2645465"/>
              <a:gd name="connsiteY37" fmla="*/ 129380 h 152080"/>
              <a:gd name="connsiteX38" fmla="*/ 1409700 w 2645465"/>
              <a:gd name="connsiteY38" fmla="*/ 131285 h 152080"/>
              <a:gd name="connsiteX39" fmla="*/ 1417320 w 2645465"/>
              <a:gd name="connsiteY39" fmla="*/ 133190 h 152080"/>
              <a:gd name="connsiteX40" fmla="*/ 1463040 w 2645465"/>
              <a:gd name="connsiteY40" fmla="*/ 137000 h 152080"/>
              <a:gd name="connsiteX41" fmla="*/ 1482090 w 2645465"/>
              <a:gd name="connsiteY41" fmla="*/ 138905 h 152080"/>
              <a:gd name="connsiteX42" fmla="*/ 1489710 w 2645465"/>
              <a:gd name="connsiteY42" fmla="*/ 140810 h 152080"/>
              <a:gd name="connsiteX43" fmla="*/ 1520190 w 2645465"/>
              <a:gd name="connsiteY43" fmla="*/ 142715 h 152080"/>
              <a:gd name="connsiteX44" fmla="*/ 1543050 w 2645465"/>
              <a:gd name="connsiteY44" fmla="*/ 144620 h 152080"/>
              <a:gd name="connsiteX45" fmla="*/ 1628775 w 2645465"/>
              <a:gd name="connsiteY45" fmla="*/ 146525 h 152080"/>
              <a:gd name="connsiteX46" fmla="*/ 1703070 w 2645465"/>
              <a:gd name="connsiteY46" fmla="*/ 144620 h 152080"/>
              <a:gd name="connsiteX47" fmla="*/ 1885198 w 2645465"/>
              <a:gd name="connsiteY47" fmla="*/ 50842 h 152080"/>
              <a:gd name="connsiteX48" fmla="*/ 1916430 w 2645465"/>
              <a:gd name="connsiteY48" fmla="*/ 98900 h 152080"/>
              <a:gd name="connsiteX49" fmla="*/ 1922145 w 2645465"/>
              <a:gd name="connsiteY49" fmla="*/ 96995 h 152080"/>
              <a:gd name="connsiteX50" fmla="*/ 1933575 w 2645465"/>
              <a:gd name="connsiteY50" fmla="*/ 89375 h 152080"/>
              <a:gd name="connsiteX51" fmla="*/ 1948815 w 2645465"/>
              <a:gd name="connsiteY51" fmla="*/ 85565 h 152080"/>
              <a:gd name="connsiteX52" fmla="*/ 1954530 w 2645465"/>
              <a:gd name="connsiteY52" fmla="*/ 81755 h 152080"/>
              <a:gd name="connsiteX53" fmla="*/ 1969770 w 2645465"/>
              <a:gd name="connsiteY53" fmla="*/ 77945 h 152080"/>
              <a:gd name="connsiteX54" fmla="*/ 1985010 w 2645465"/>
              <a:gd name="connsiteY54" fmla="*/ 72230 h 152080"/>
              <a:gd name="connsiteX55" fmla="*/ 2004060 w 2645465"/>
              <a:gd name="connsiteY55" fmla="*/ 64610 h 152080"/>
              <a:gd name="connsiteX56" fmla="*/ 2011680 w 2645465"/>
              <a:gd name="connsiteY56" fmla="*/ 62705 h 152080"/>
              <a:gd name="connsiteX57" fmla="*/ 2017395 w 2645465"/>
              <a:gd name="connsiteY57" fmla="*/ 60800 h 152080"/>
              <a:gd name="connsiteX58" fmla="*/ 2604135 w 2645465"/>
              <a:gd name="connsiteY58" fmla="*/ 3650 h 152080"/>
              <a:gd name="connsiteX59" fmla="*/ 2617470 w 2645465"/>
              <a:gd name="connsiteY59" fmla="*/ 5555 h 152080"/>
              <a:gd name="connsiteX0" fmla="*/ 0 w 2645887"/>
              <a:gd name="connsiteY0" fmla="*/ 13315 h 152220"/>
              <a:gd name="connsiteX1" fmla="*/ 179070 w 2645887"/>
              <a:gd name="connsiteY1" fmla="*/ 15220 h 152220"/>
              <a:gd name="connsiteX2" fmla="*/ 459105 w 2645887"/>
              <a:gd name="connsiteY2" fmla="*/ 15220 h 152220"/>
              <a:gd name="connsiteX3" fmla="*/ 647700 w 2645887"/>
              <a:gd name="connsiteY3" fmla="*/ 13315 h 152220"/>
              <a:gd name="connsiteX4" fmla="*/ 714375 w 2645887"/>
              <a:gd name="connsiteY4" fmla="*/ 20935 h 152220"/>
              <a:gd name="connsiteX5" fmla="*/ 721995 w 2645887"/>
              <a:gd name="connsiteY5" fmla="*/ 22840 h 152220"/>
              <a:gd name="connsiteX6" fmla="*/ 735330 w 2645887"/>
              <a:gd name="connsiteY6" fmla="*/ 26650 h 152220"/>
              <a:gd name="connsiteX7" fmla="*/ 750570 w 2645887"/>
              <a:gd name="connsiteY7" fmla="*/ 28555 h 152220"/>
              <a:gd name="connsiteX8" fmla="*/ 782955 w 2645887"/>
              <a:gd name="connsiteY8" fmla="*/ 34270 h 152220"/>
              <a:gd name="connsiteX9" fmla="*/ 794385 w 2645887"/>
              <a:gd name="connsiteY9" fmla="*/ 38080 h 152220"/>
              <a:gd name="connsiteX10" fmla="*/ 800100 w 2645887"/>
              <a:gd name="connsiteY10" fmla="*/ 39985 h 152220"/>
              <a:gd name="connsiteX11" fmla="*/ 811530 w 2645887"/>
              <a:gd name="connsiteY11" fmla="*/ 41890 h 152220"/>
              <a:gd name="connsiteX12" fmla="*/ 819150 w 2645887"/>
              <a:gd name="connsiteY12" fmla="*/ 43795 h 152220"/>
              <a:gd name="connsiteX13" fmla="*/ 859155 w 2645887"/>
              <a:gd name="connsiteY13" fmla="*/ 47605 h 152220"/>
              <a:gd name="connsiteX14" fmla="*/ 868680 w 2645887"/>
              <a:gd name="connsiteY14" fmla="*/ 49510 h 152220"/>
              <a:gd name="connsiteX15" fmla="*/ 874395 w 2645887"/>
              <a:gd name="connsiteY15" fmla="*/ 51415 h 152220"/>
              <a:gd name="connsiteX16" fmla="*/ 902970 w 2645887"/>
              <a:gd name="connsiteY16" fmla="*/ 57130 h 152220"/>
              <a:gd name="connsiteX17" fmla="*/ 920115 w 2645887"/>
              <a:gd name="connsiteY17" fmla="*/ 60940 h 152220"/>
              <a:gd name="connsiteX18" fmla="*/ 927735 w 2645887"/>
              <a:gd name="connsiteY18" fmla="*/ 62845 h 152220"/>
              <a:gd name="connsiteX19" fmla="*/ 973455 w 2645887"/>
              <a:gd name="connsiteY19" fmla="*/ 64750 h 152220"/>
              <a:gd name="connsiteX20" fmla="*/ 1000125 w 2645887"/>
              <a:gd name="connsiteY20" fmla="*/ 70465 h 152220"/>
              <a:gd name="connsiteX21" fmla="*/ 1022985 w 2645887"/>
              <a:gd name="connsiteY21" fmla="*/ 74275 h 152220"/>
              <a:gd name="connsiteX22" fmla="*/ 1059180 w 2645887"/>
              <a:gd name="connsiteY22" fmla="*/ 79990 h 152220"/>
              <a:gd name="connsiteX23" fmla="*/ 1080135 w 2645887"/>
              <a:gd name="connsiteY23" fmla="*/ 81895 h 152220"/>
              <a:gd name="connsiteX24" fmla="*/ 1129665 w 2645887"/>
              <a:gd name="connsiteY24" fmla="*/ 85705 h 152220"/>
              <a:gd name="connsiteX25" fmla="*/ 1135380 w 2645887"/>
              <a:gd name="connsiteY25" fmla="*/ 87610 h 152220"/>
              <a:gd name="connsiteX26" fmla="*/ 1148715 w 2645887"/>
              <a:gd name="connsiteY26" fmla="*/ 89515 h 152220"/>
              <a:gd name="connsiteX27" fmla="*/ 1190625 w 2645887"/>
              <a:gd name="connsiteY27" fmla="*/ 91420 h 152220"/>
              <a:gd name="connsiteX28" fmla="*/ 1203960 w 2645887"/>
              <a:gd name="connsiteY28" fmla="*/ 95230 h 152220"/>
              <a:gd name="connsiteX29" fmla="*/ 1223010 w 2645887"/>
              <a:gd name="connsiteY29" fmla="*/ 99040 h 152220"/>
              <a:gd name="connsiteX30" fmla="*/ 1230630 w 2645887"/>
              <a:gd name="connsiteY30" fmla="*/ 100945 h 152220"/>
              <a:gd name="connsiteX31" fmla="*/ 1268730 w 2645887"/>
              <a:gd name="connsiteY31" fmla="*/ 104755 h 152220"/>
              <a:gd name="connsiteX32" fmla="*/ 1314450 w 2645887"/>
              <a:gd name="connsiteY32" fmla="*/ 114280 h 152220"/>
              <a:gd name="connsiteX33" fmla="*/ 1320165 w 2645887"/>
              <a:gd name="connsiteY33" fmla="*/ 116185 h 152220"/>
              <a:gd name="connsiteX34" fmla="*/ 1363980 w 2645887"/>
              <a:gd name="connsiteY34" fmla="*/ 119995 h 152220"/>
              <a:gd name="connsiteX35" fmla="*/ 1390650 w 2645887"/>
              <a:gd name="connsiteY35" fmla="*/ 125710 h 152220"/>
              <a:gd name="connsiteX36" fmla="*/ 1396365 w 2645887"/>
              <a:gd name="connsiteY36" fmla="*/ 127615 h 152220"/>
              <a:gd name="connsiteX37" fmla="*/ 1403985 w 2645887"/>
              <a:gd name="connsiteY37" fmla="*/ 129520 h 152220"/>
              <a:gd name="connsiteX38" fmla="*/ 1409700 w 2645887"/>
              <a:gd name="connsiteY38" fmla="*/ 131425 h 152220"/>
              <a:gd name="connsiteX39" fmla="*/ 1417320 w 2645887"/>
              <a:gd name="connsiteY39" fmla="*/ 133330 h 152220"/>
              <a:gd name="connsiteX40" fmla="*/ 1463040 w 2645887"/>
              <a:gd name="connsiteY40" fmla="*/ 137140 h 152220"/>
              <a:gd name="connsiteX41" fmla="*/ 1482090 w 2645887"/>
              <a:gd name="connsiteY41" fmla="*/ 139045 h 152220"/>
              <a:gd name="connsiteX42" fmla="*/ 1489710 w 2645887"/>
              <a:gd name="connsiteY42" fmla="*/ 140950 h 152220"/>
              <a:gd name="connsiteX43" fmla="*/ 1520190 w 2645887"/>
              <a:gd name="connsiteY43" fmla="*/ 142855 h 152220"/>
              <a:gd name="connsiteX44" fmla="*/ 1543050 w 2645887"/>
              <a:gd name="connsiteY44" fmla="*/ 144760 h 152220"/>
              <a:gd name="connsiteX45" fmla="*/ 1628775 w 2645887"/>
              <a:gd name="connsiteY45" fmla="*/ 146665 h 152220"/>
              <a:gd name="connsiteX46" fmla="*/ 1703070 w 2645887"/>
              <a:gd name="connsiteY46" fmla="*/ 144760 h 152220"/>
              <a:gd name="connsiteX47" fmla="*/ 1885198 w 2645887"/>
              <a:gd name="connsiteY47" fmla="*/ 50982 h 152220"/>
              <a:gd name="connsiteX48" fmla="*/ 1916430 w 2645887"/>
              <a:gd name="connsiteY48" fmla="*/ 99040 h 152220"/>
              <a:gd name="connsiteX49" fmla="*/ 1922145 w 2645887"/>
              <a:gd name="connsiteY49" fmla="*/ 97135 h 152220"/>
              <a:gd name="connsiteX50" fmla="*/ 1933575 w 2645887"/>
              <a:gd name="connsiteY50" fmla="*/ 89515 h 152220"/>
              <a:gd name="connsiteX51" fmla="*/ 1948815 w 2645887"/>
              <a:gd name="connsiteY51" fmla="*/ 85705 h 152220"/>
              <a:gd name="connsiteX52" fmla="*/ 1954530 w 2645887"/>
              <a:gd name="connsiteY52" fmla="*/ 81895 h 152220"/>
              <a:gd name="connsiteX53" fmla="*/ 1969770 w 2645887"/>
              <a:gd name="connsiteY53" fmla="*/ 78085 h 152220"/>
              <a:gd name="connsiteX54" fmla="*/ 1985010 w 2645887"/>
              <a:gd name="connsiteY54" fmla="*/ 72370 h 152220"/>
              <a:gd name="connsiteX55" fmla="*/ 2004060 w 2645887"/>
              <a:gd name="connsiteY55" fmla="*/ 64750 h 152220"/>
              <a:gd name="connsiteX56" fmla="*/ 2011680 w 2645887"/>
              <a:gd name="connsiteY56" fmla="*/ 62845 h 152220"/>
              <a:gd name="connsiteX57" fmla="*/ 2604135 w 2645887"/>
              <a:gd name="connsiteY57" fmla="*/ 3790 h 152220"/>
              <a:gd name="connsiteX58" fmla="*/ 2617470 w 2645887"/>
              <a:gd name="connsiteY58" fmla="*/ 5695 h 152220"/>
              <a:gd name="connsiteX0" fmla="*/ 0 w 2646450"/>
              <a:gd name="connsiteY0" fmla="*/ 13454 h 152359"/>
              <a:gd name="connsiteX1" fmla="*/ 179070 w 2646450"/>
              <a:gd name="connsiteY1" fmla="*/ 15359 h 152359"/>
              <a:gd name="connsiteX2" fmla="*/ 459105 w 2646450"/>
              <a:gd name="connsiteY2" fmla="*/ 15359 h 152359"/>
              <a:gd name="connsiteX3" fmla="*/ 647700 w 2646450"/>
              <a:gd name="connsiteY3" fmla="*/ 13454 h 152359"/>
              <a:gd name="connsiteX4" fmla="*/ 714375 w 2646450"/>
              <a:gd name="connsiteY4" fmla="*/ 21074 h 152359"/>
              <a:gd name="connsiteX5" fmla="*/ 721995 w 2646450"/>
              <a:gd name="connsiteY5" fmla="*/ 22979 h 152359"/>
              <a:gd name="connsiteX6" fmla="*/ 735330 w 2646450"/>
              <a:gd name="connsiteY6" fmla="*/ 26789 h 152359"/>
              <a:gd name="connsiteX7" fmla="*/ 750570 w 2646450"/>
              <a:gd name="connsiteY7" fmla="*/ 28694 h 152359"/>
              <a:gd name="connsiteX8" fmla="*/ 782955 w 2646450"/>
              <a:gd name="connsiteY8" fmla="*/ 34409 h 152359"/>
              <a:gd name="connsiteX9" fmla="*/ 794385 w 2646450"/>
              <a:gd name="connsiteY9" fmla="*/ 38219 h 152359"/>
              <a:gd name="connsiteX10" fmla="*/ 800100 w 2646450"/>
              <a:gd name="connsiteY10" fmla="*/ 40124 h 152359"/>
              <a:gd name="connsiteX11" fmla="*/ 811530 w 2646450"/>
              <a:gd name="connsiteY11" fmla="*/ 42029 h 152359"/>
              <a:gd name="connsiteX12" fmla="*/ 819150 w 2646450"/>
              <a:gd name="connsiteY12" fmla="*/ 43934 h 152359"/>
              <a:gd name="connsiteX13" fmla="*/ 859155 w 2646450"/>
              <a:gd name="connsiteY13" fmla="*/ 47744 h 152359"/>
              <a:gd name="connsiteX14" fmla="*/ 868680 w 2646450"/>
              <a:gd name="connsiteY14" fmla="*/ 49649 h 152359"/>
              <a:gd name="connsiteX15" fmla="*/ 874395 w 2646450"/>
              <a:gd name="connsiteY15" fmla="*/ 51554 h 152359"/>
              <a:gd name="connsiteX16" fmla="*/ 902970 w 2646450"/>
              <a:gd name="connsiteY16" fmla="*/ 57269 h 152359"/>
              <a:gd name="connsiteX17" fmla="*/ 920115 w 2646450"/>
              <a:gd name="connsiteY17" fmla="*/ 61079 h 152359"/>
              <a:gd name="connsiteX18" fmla="*/ 927735 w 2646450"/>
              <a:gd name="connsiteY18" fmla="*/ 62984 h 152359"/>
              <a:gd name="connsiteX19" fmla="*/ 973455 w 2646450"/>
              <a:gd name="connsiteY19" fmla="*/ 64889 h 152359"/>
              <a:gd name="connsiteX20" fmla="*/ 1000125 w 2646450"/>
              <a:gd name="connsiteY20" fmla="*/ 70604 h 152359"/>
              <a:gd name="connsiteX21" fmla="*/ 1022985 w 2646450"/>
              <a:gd name="connsiteY21" fmla="*/ 74414 h 152359"/>
              <a:gd name="connsiteX22" fmla="*/ 1059180 w 2646450"/>
              <a:gd name="connsiteY22" fmla="*/ 80129 h 152359"/>
              <a:gd name="connsiteX23" fmla="*/ 1080135 w 2646450"/>
              <a:gd name="connsiteY23" fmla="*/ 82034 h 152359"/>
              <a:gd name="connsiteX24" fmla="*/ 1129665 w 2646450"/>
              <a:gd name="connsiteY24" fmla="*/ 85844 h 152359"/>
              <a:gd name="connsiteX25" fmla="*/ 1135380 w 2646450"/>
              <a:gd name="connsiteY25" fmla="*/ 87749 h 152359"/>
              <a:gd name="connsiteX26" fmla="*/ 1148715 w 2646450"/>
              <a:gd name="connsiteY26" fmla="*/ 89654 h 152359"/>
              <a:gd name="connsiteX27" fmla="*/ 1190625 w 2646450"/>
              <a:gd name="connsiteY27" fmla="*/ 91559 h 152359"/>
              <a:gd name="connsiteX28" fmla="*/ 1203960 w 2646450"/>
              <a:gd name="connsiteY28" fmla="*/ 95369 h 152359"/>
              <a:gd name="connsiteX29" fmla="*/ 1223010 w 2646450"/>
              <a:gd name="connsiteY29" fmla="*/ 99179 h 152359"/>
              <a:gd name="connsiteX30" fmla="*/ 1230630 w 2646450"/>
              <a:gd name="connsiteY30" fmla="*/ 101084 h 152359"/>
              <a:gd name="connsiteX31" fmla="*/ 1268730 w 2646450"/>
              <a:gd name="connsiteY31" fmla="*/ 104894 h 152359"/>
              <a:gd name="connsiteX32" fmla="*/ 1314450 w 2646450"/>
              <a:gd name="connsiteY32" fmla="*/ 114419 h 152359"/>
              <a:gd name="connsiteX33" fmla="*/ 1320165 w 2646450"/>
              <a:gd name="connsiteY33" fmla="*/ 116324 h 152359"/>
              <a:gd name="connsiteX34" fmla="*/ 1363980 w 2646450"/>
              <a:gd name="connsiteY34" fmla="*/ 120134 h 152359"/>
              <a:gd name="connsiteX35" fmla="*/ 1390650 w 2646450"/>
              <a:gd name="connsiteY35" fmla="*/ 125849 h 152359"/>
              <a:gd name="connsiteX36" fmla="*/ 1396365 w 2646450"/>
              <a:gd name="connsiteY36" fmla="*/ 127754 h 152359"/>
              <a:gd name="connsiteX37" fmla="*/ 1403985 w 2646450"/>
              <a:gd name="connsiteY37" fmla="*/ 129659 h 152359"/>
              <a:gd name="connsiteX38" fmla="*/ 1409700 w 2646450"/>
              <a:gd name="connsiteY38" fmla="*/ 131564 h 152359"/>
              <a:gd name="connsiteX39" fmla="*/ 1417320 w 2646450"/>
              <a:gd name="connsiteY39" fmla="*/ 133469 h 152359"/>
              <a:gd name="connsiteX40" fmla="*/ 1463040 w 2646450"/>
              <a:gd name="connsiteY40" fmla="*/ 137279 h 152359"/>
              <a:gd name="connsiteX41" fmla="*/ 1482090 w 2646450"/>
              <a:gd name="connsiteY41" fmla="*/ 139184 h 152359"/>
              <a:gd name="connsiteX42" fmla="*/ 1489710 w 2646450"/>
              <a:gd name="connsiteY42" fmla="*/ 141089 h 152359"/>
              <a:gd name="connsiteX43" fmla="*/ 1520190 w 2646450"/>
              <a:gd name="connsiteY43" fmla="*/ 142994 h 152359"/>
              <a:gd name="connsiteX44" fmla="*/ 1543050 w 2646450"/>
              <a:gd name="connsiteY44" fmla="*/ 144899 h 152359"/>
              <a:gd name="connsiteX45" fmla="*/ 1628775 w 2646450"/>
              <a:gd name="connsiteY45" fmla="*/ 146804 h 152359"/>
              <a:gd name="connsiteX46" fmla="*/ 1703070 w 2646450"/>
              <a:gd name="connsiteY46" fmla="*/ 144899 h 152359"/>
              <a:gd name="connsiteX47" fmla="*/ 1885198 w 2646450"/>
              <a:gd name="connsiteY47" fmla="*/ 51121 h 152359"/>
              <a:gd name="connsiteX48" fmla="*/ 1916430 w 2646450"/>
              <a:gd name="connsiteY48" fmla="*/ 99179 h 152359"/>
              <a:gd name="connsiteX49" fmla="*/ 1922145 w 2646450"/>
              <a:gd name="connsiteY49" fmla="*/ 97274 h 152359"/>
              <a:gd name="connsiteX50" fmla="*/ 1933575 w 2646450"/>
              <a:gd name="connsiteY50" fmla="*/ 89654 h 152359"/>
              <a:gd name="connsiteX51" fmla="*/ 1948815 w 2646450"/>
              <a:gd name="connsiteY51" fmla="*/ 85844 h 152359"/>
              <a:gd name="connsiteX52" fmla="*/ 1954530 w 2646450"/>
              <a:gd name="connsiteY52" fmla="*/ 82034 h 152359"/>
              <a:gd name="connsiteX53" fmla="*/ 1969770 w 2646450"/>
              <a:gd name="connsiteY53" fmla="*/ 78224 h 152359"/>
              <a:gd name="connsiteX54" fmla="*/ 1985010 w 2646450"/>
              <a:gd name="connsiteY54" fmla="*/ 72509 h 152359"/>
              <a:gd name="connsiteX55" fmla="*/ 2004060 w 2646450"/>
              <a:gd name="connsiteY55" fmla="*/ 64889 h 152359"/>
              <a:gd name="connsiteX56" fmla="*/ 2604135 w 2646450"/>
              <a:gd name="connsiteY56" fmla="*/ 3929 h 152359"/>
              <a:gd name="connsiteX57" fmla="*/ 2617470 w 2646450"/>
              <a:gd name="connsiteY57" fmla="*/ 5834 h 152359"/>
              <a:gd name="connsiteX0" fmla="*/ 0 w 2647857"/>
              <a:gd name="connsiteY0" fmla="*/ 14013 h 152918"/>
              <a:gd name="connsiteX1" fmla="*/ 179070 w 2647857"/>
              <a:gd name="connsiteY1" fmla="*/ 15918 h 152918"/>
              <a:gd name="connsiteX2" fmla="*/ 459105 w 2647857"/>
              <a:gd name="connsiteY2" fmla="*/ 15918 h 152918"/>
              <a:gd name="connsiteX3" fmla="*/ 647700 w 2647857"/>
              <a:gd name="connsiteY3" fmla="*/ 14013 h 152918"/>
              <a:gd name="connsiteX4" fmla="*/ 714375 w 2647857"/>
              <a:gd name="connsiteY4" fmla="*/ 21633 h 152918"/>
              <a:gd name="connsiteX5" fmla="*/ 721995 w 2647857"/>
              <a:gd name="connsiteY5" fmla="*/ 23538 h 152918"/>
              <a:gd name="connsiteX6" fmla="*/ 735330 w 2647857"/>
              <a:gd name="connsiteY6" fmla="*/ 27348 h 152918"/>
              <a:gd name="connsiteX7" fmla="*/ 750570 w 2647857"/>
              <a:gd name="connsiteY7" fmla="*/ 29253 h 152918"/>
              <a:gd name="connsiteX8" fmla="*/ 782955 w 2647857"/>
              <a:gd name="connsiteY8" fmla="*/ 34968 h 152918"/>
              <a:gd name="connsiteX9" fmla="*/ 794385 w 2647857"/>
              <a:gd name="connsiteY9" fmla="*/ 38778 h 152918"/>
              <a:gd name="connsiteX10" fmla="*/ 800100 w 2647857"/>
              <a:gd name="connsiteY10" fmla="*/ 40683 h 152918"/>
              <a:gd name="connsiteX11" fmla="*/ 811530 w 2647857"/>
              <a:gd name="connsiteY11" fmla="*/ 42588 h 152918"/>
              <a:gd name="connsiteX12" fmla="*/ 819150 w 2647857"/>
              <a:gd name="connsiteY12" fmla="*/ 44493 h 152918"/>
              <a:gd name="connsiteX13" fmla="*/ 859155 w 2647857"/>
              <a:gd name="connsiteY13" fmla="*/ 48303 h 152918"/>
              <a:gd name="connsiteX14" fmla="*/ 868680 w 2647857"/>
              <a:gd name="connsiteY14" fmla="*/ 50208 h 152918"/>
              <a:gd name="connsiteX15" fmla="*/ 874395 w 2647857"/>
              <a:gd name="connsiteY15" fmla="*/ 52113 h 152918"/>
              <a:gd name="connsiteX16" fmla="*/ 902970 w 2647857"/>
              <a:gd name="connsiteY16" fmla="*/ 57828 h 152918"/>
              <a:gd name="connsiteX17" fmla="*/ 920115 w 2647857"/>
              <a:gd name="connsiteY17" fmla="*/ 61638 h 152918"/>
              <a:gd name="connsiteX18" fmla="*/ 927735 w 2647857"/>
              <a:gd name="connsiteY18" fmla="*/ 63543 h 152918"/>
              <a:gd name="connsiteX19" fmla="*/ 973455 w 2647857"/>
              <a:gd name="connsiteY19" fmla="*/ 65448 h 152918"/>
              <a:gd name="connsiteX20" fmla="*/ 1000125 w 2647857"/>
              <a:gd name="connsiteY20" fmla="*/ 71163 h 152918"/>
              <a:gd name="connsiteX21" fmla="*/ 1022985 w 2647857"/>
              <a:gd name="connsiteY21" fmla="*/ 74973 h 152918"/>
              <a:gd name="connsiteX22" fmla="*/ 1059180 w 2647857"/>
              <a:gd name="connsiteY22" fmla="*/ 80688 h 152918"/>
              <a:gd name="connsiteX23" fmla="*/ 1080135 w 2647857"/>
              <a:gd name="connsiteY23" fmla="*/ 82593 h 152918"/>
              <a:gd name="connsiteX24" fmla="*/ 1129665 w 2647857"/>
              <a:gd name="connsiteY24" fmla="*/ 86403 h 152918"/>
              <a:gd name="connsiteX25" fmla="*/ 1135380 w 2647857"/>
              <a:gd name="connsiteY25" fmla="*/ 88308 h 152918"/>
              <a:gd name="connsiteX26" fmla="*/ 1148715 w 2647857"/>
              <a:gd name="connsiteY26" fmla="*/ 90213 h 152918"/>
              <a:gd name="connsiteX27" fmla="*/ 1190625 w 2647857"/>
              <a:gd name="connsiteY27" fmla="*/ 92118 h 152918"/>
              <a:gd name="connsiteX28" fmla="*/ 1203960 w 2647857"/>
              <a:gd name="connsiteY28" fmla="*/ 95928 h 152918"/>
              <a:gd name="connsiteX29" fmla="*/ 1223010 w 2647857"/>
              <a:gd name="connsiteY29" fmla="*/ 99738 h 152918"/>
              <a:gd name="connsiteX30" fmla="*/ 1230630 w 2647857"/>
              <a:gd name="connsiteY30" fmla="*/ 101643 h 152918"/>
              <a:gd name="connsiteX31" fmla="*/ 1268730 w 2647857"/>
              <a:gd name="connsiteY31" fmla="*/ 105453 h 152918"/>
              <a:gd name="connsiteX32" fmla="*/ 1314450 w 2647857"/>
              <a:gd name="connsiteY32" fmla="*/ 114978 h 152918"/>
              <a:gd name="connsiteX33" fmla="*/ 1320165 w 2647857"/>
              <a:gd name="connsiteY33" fmla="*/ 116883 h 152918"/>
              <a:gd name="connsiteX34" fmla="*/ 1363980 w 2647857"/>
              <a:gd name="connsiteY34" fmla="*/ 120693 h 152918"/>
              <a:gd name="connsiteX35" fmla="*/ 1390650 w 2647857"/>
              <a:gd name="connsiteY35" fmla="*/ 126408 h 152918"/>
              <a:gd name="connsiteX36" fmla="*/ 1396365 w 2647857"/>
              <a:gd name="connsiteY36" fmla="*/ 128313 h 152918"/>
              <a:gd name="connsiteX37" fmla="*/ 1403985 w 2647857"/>
              <a:gd name="connsiteY37" fmla="*/ 130218 h 152918"/>
              <a:gd name="connsiteX38" fmla="*/ 1409700 w 2647857"/>
              <a:gd name="connsiteY38" fmla="*/ 132123 h 152918"/>
              <a:gd name="connsiteX39" fmla="*/ 1417320 w 2647857"/>
              <a:gd name="connsiteY39" fmla="*/ 134028 h 152918"/>
              <a:gd name="connsiteX40" fmla="*/ 1463040 w 2647857"/>
              <a:gd name="connsiteY40" fmla="*/ 137838 h 152918"/>
              <a:gd name="connsiteX41" fmla="*/ 1482090 w 2647857"/>
              <a:gd name="connsiteY41" fmla="*/ 139743 h 152918"/>
              <a:gd name="connsiteX42" fmla="*/ 1489710 w 2647857"/>
              <a:gd name="connsiteY42" fmla="*/ 141648 h 152918"/>
              <a:gd name="connsiteX43" fmla="*/ 1520190 w 2647857"/>
              <a:gd name="connsiteY43" fmla="*/ 143553 h 152918"/>
              <a:gd name="connsiteX44" fmla="*/ 1543050 w 2647857"/>
              <a:gd name="connsiteY44" fmla="*/ 145458 h 152918"/>
              <a:gd name="connsiteX45" fmla="*/ 1628775 w 2647857"/>
              <a:gd name="connsiteY45" fmla="*/ 147363 h 152918"/>
              <a:gd name="connsiteX46" fmla="*/ 1703070 w 2647857"/>
              <a:gd name="connsiteY46" fmla="*/ 145458 h 152918"/>
              <a:gd name="connsiteX47" fmla="*/ 1885198 w 2647857"/>
              <a:gd name="connsiteY47" fmla="*/ 51680 h 152918"/>
              <a:gd name="connsiteX48" fmla="*/ 1916430 w 2647857"/>
              <a:gd name="connsiteY48" fmla="*/ 99738 h 152918"/>
              <a:gd name="connsiteX49" fmla="*/ 1922145 w 2647857"/>
              <a:gd name="connsiteY49" fmla="*/ 97833 h 152918"/>
              <a:gd name="connsiteX50" fmla="*/ 1933575 w 2647857"/>
              <a:gd name="connsiteY50" fmla="*/ 90213 h 152918"/>
              <a:gd name="connsiteX51" fmla="*/ 1948815 w 2647857"/>
              <a:gd name="connsiteY51" fmla="*/ 86403 h 152918"/>
              <a:gd name="connsiteX52" fmla="*/ 1954530 w 2647857"/>
              <a:gd name="connsiteY52" fmla="*/ 82593 h 152918"/>
              <a:gd name="connsiteX53" fmla="*/ 1969770 w 2647857"/>
              <a:gd name="connsiteY53" fmla="*/ 78783 h 152918"/>
              <a:gd name="connsiteX54" fmla="*/ 1985010 w 2647857"/>
              <a:gd name="connsiteY54" fmla="*/ 73068 h 152918"/>
              <a:gd name="connsiteX55" fmla="*/ 2604135 w 2647857"/>
              <a:gd name="connsiteY55" fmla="*/ 4488 h 152918"/>
              <a:gd name="connsiteX56" fmla="*/ 2617470 w 2647857"/>
              <a:gd name="connsiteY56" fmla="*/ 6393 h 152918"/>
              <a:gd name="connsiteX0" fmla="*/ 0 w 2648983"/>
              <a:gd name="connsiteY0" fmla="*/ 14434 h 153339"/>
              <a:gd name="connsiteX1" fmla="*/ 179070 w 2648983"/>
              <a:gd name="connsiteY1" fmla="*/ 16339 h 153339"/>
              <a:gd name="connsiteX2" fmla="*/ 459105 w 2648983"/>
              <a:gd name="connsiteY2" fmla="*/ 16339 h 153339"/>
              <a:gd name="connsiteX3" fmla="*/ 647700 w 2648983"/>
              <a:gd name="connsiteY3" fmla="*/ 14434 h 153339"/>
              <a:gd name="connsiteX4" fmla="*/ 714375 w 2648983"/>
              <a:gd name="connsiteY4" fmla="*/ 22054 h 153339"/>
              <a:gd name="connsiteX5" fmla="*/ 721995 w 2648983"/>
              <a:gd name="connsiteY5" fmla="*/ 23959 h 153339"/>
              <a:gd name="connsiteX6" fmla="*/ 735330 w 2648983"/>
              <a:gd name="connsiteY6" fmla="*/ 27769 h 153339"/>
              <a:gd name="connsiteX7" fmla="*/ 750570 w 2648983"/>
              <a:gd name="connsiteY7" fmla="*/ 29674 h 153339"/>
              <a:gd name="connsiteX8" fmla="*/ 782955 w 2648983"/>
              <a:gd name="connsiteY8" fmla="*/ 35389 h 153339"/>
              <a:gd name="connsiteX9" fmla="*/ 794385 w 2648983"/>
              <a:gd name="connsiteY9" fmla="*/ 39199 h 153339"/>
              <a:gd name="connsiteX10" fmla="*/ 800100 w 2648983"/>
              <a:gd name="connsiteY10" fmla="*/ 41104 h 153339"/>
              <a:gd name="connsiteX11" fmla="*/ 811530 w 2648983"/>
              <a:gd name="connsiteY11" fmla="*/ 43009 h 153339"/>
              <a:gd name="connsiteX12" fmla="*/ 819150 w 2648983"/>
              <a:gd name="connsiteY12" fmla="*/ 44914 h 153339"/>
              <a:gd name="connsiteX13" fmla="*/ 859155 w 2648983"/>
              <a:gd name="connsiteY13" fmla="*/ 48724 h 153339"/>
              <a:gd name="connsiteX14" fmla="*/ 868680 w 2648983"/>
              <a:gd name="connsiteY14" fmla="*/ 50629 h 153339"/>
              <a:gd name="connsiteX15" fmla="*/ 874395 w 2648983"/>
              <a:gd name="connsiteY15" fmla="*/ 52534 h 153339"/>
              <a:gd name="connsiteX16" fmla="*/ 902970 w 2648983"/>
              <a:gd name="connsiteY16" fmla="*/ 58249 h 153339"/>
              <a:gd name="connsiteX17" fmla="*/ 920115 w 2648983"/>
              <a:gd name="connsiteY17" fmla="*/ 62059 h 153339"/>
              <a:gd name="connsiteX18" fmla="*/ 927735 w 2648983"/>
              <a:gd name="connsiteY18" fmla="*/ 63964 h 153339"/>
              <a:gd name="connsiteX19" fmla="*/ 973455 w 2648983"/>
              <a:gd name="connsiteY19" fmla="*/ 65869 h 153339"/>
              <a:gd name="connsiteX20" fmla="*/ 1000125 w 2648983"/>
              <a:gd name="connsiteY20" fmla="*/ 71584 h 153339"/>
              <a:gd name="connsiteX21" fmla="*/ 1022985 w 2648983"/>
              <a:gd name="connsiteY21" fmla="*/ 75394 h 153339"/>
              <a:gd name="connsiteX22" fmla="*/ 1059180 w 2648983"/>
              <a:gd name="connsiteY22" fmla="*/ 81109 h 153339"/>
              <a:gd name="connsiteX23" fmla="*/ 1080135 w 2648983"/>
              <a:gd name="connsiteY23" fmla="*/ 83014 h 153339"/>
              <a:gd name="connsiteX24" fmla="*/ 1129665 w 2648983"/>
              <a:gd name="connsiteY24" fmla="*/ 86824 h 153339"/>
              <a:gd name="connsiteX25" fmla="*/ 1135380 w 2648983"/>
              <a:gd name="connsiteY25" fmla="*/ 88729 h 153339"/>
              <a:gd name="connsiteX26" fmla="*/ 1148715 w 2648983"/>
              <a:gd name="connsiteY26" fmla="*/ 90634 h 153339"/>
              <a:gd name="connsiteX27" fmla="*/ 1190625 w 2648983"/>
              <a:gd name="connsiteY27" fmla="*/ 92539 h 153339"/>
              <a:gd name="connsiteX28" fmla="*/ 1203960 w 2648983"/>
              <a:gd name="connsiteY28" fmla="*/ 96349 h 153339"/>
              <a:gd name="connsiteX29" fmla="*/ 1223010 w 2648983"/>
              <a:gd name="connsiteY29" fmla="*/ 100159 h 153339"/>
              <a:gd name="connsiteX30" fmla="*/ 1230630 w 2648983"/>
              <a:gd name="connsiteY30" fmla="*/ 102064 h 153339"/>
              <a:gd name="connsiteX31" fmla="*/ 1268730 w 2648983"/>
              <a:gd name="connsiteY31" fmla="*/ 105874 h 153339"/>
              <a:gd name="connsiteX32" fmla="*/ 1314450 w 2648983"/>
              <a:gd name="connsiteY32" fmla="*/ 115399 h 153339"/>
              <a:gd name="connsiteX33" fmla="*/ 1320165 w 2648983"/>
              <a:gd name="connsiteY33" fmla="*/ 117304 h 153339"/>
              <a:gd name="connsiteX34" fmla="*/ 1363980 w 2648983"/>
              <a:gd name="connsiteY34" fmla="*/ 121114 h 153339"/>
              <a:gd name="connsiteX35" fmla="*/ 1390650 w 2648983"/>
              <a:gd name="connsiteY35" fmla="*/ 126829 h 153339"/>
              <a:gd name="connsiteX36" fmla="*/ 1396365 w 2648983"/>
              <a:gd name="connsiteY36" fmla="*/ 128734 h 153339"/>
              <a:gd name="connsiteX37" fmla="*/ 1403985 w 2648983"/>
              <a:gd name="connsiteY37" fmla="*/ 130639 h 153339"/>
              <a:gd name="connsiteX38" fmla="*/ 1409700 w 2648983"/>
              <a:gd name="connsiteY38" fmla="*/ 132544 h 153339"/>
              <a:gd name="connsiteX39" fmla="*/ 1417320 w 2648983"/>
              <a:gd name="connsiteY39" fmla="*/ 134449 h 153339"/>
              <a:gd name="connsiteX40" fmla="*/ 1463040 w 2648983"/>
              <a:gd name="connsiteY40" fmla="*/ 138259 h 153339"/>
              <a:gd name="connsiteX41" fmla="*/ 1482090 w 2648983"/>
              <a:gd name="connsiteY41" fmla="*/ 140164 h 153339"/>
              <a:gd name="connsiteX42" fmla="*/ 1489710 w 2648983"/>
              <a:gd name="connsiteY42" fmla="*/ 142069 h 153339"/>
              <a:gd name="connsiteX43" fmla="*/ 1520190 w 2648983"/>
              <a:gd name="connsiteY43" fmla="*/ 143974 h 153339"/>
              <a:gd name="connsiteX44" fmla="*/ 1543050 w 2648983"/>
              <a:gd name="connsiteY44" fmla="*/ 145879 h 153339"/>
              <a:gd name="connsiteX45" fmla="*/ 1628775 w 2648983"/>
              <a:gd name="connsiteY45" fmla="*/ 147784 h 153339"/>
              <a:gd name="connsiteX46" fmla="*/ 1703070 w 2648983"/>
              <a:gd name="connsiteY46" fmla="*/ 145879 h 153339"/>
              <a:gd name="connsiteX47" fmla="*/ 1885198 w 2648983"/>
              <a:gd name="connsiteY47" fmla="*/ 52101 h 153339"/>
              <a:gd name="connsiteX48" fmla="*/ 1916430 w 2648983"/>
              <a:gd name="connsiteY48" fmla="*/ 100159 h 153339"/>
              <a:gd name="connsiteX49" fmla="*/ 1922145 w 2648983"/>
              <a:gd name="connsiteY49" fmla="*/ 98254 h 153339"/>
              <a:gd name="connsiteX50" fmla="*/ 1933575 w 2648983"/>
              <a:gd name="connsiteY50" fmla="*/ 90634 h 153339"/>
              <a:gd name="connsiteX51" fmla="*/ 1948815 w 2648983"/>
              <a:gd name="connsiteY51" fmla="*/ 86824 h 153339"/>
              <a:gd name="connsiteX52" fmla="*/ 1954530 w 2648983"/>
              <a:gd name="connsiteY52" fmla="*/ 83014 h 153339"/>
              <a:gd name="connsiteX53" fmla="*/ 1969770 w 2648983"/>
              <a:gd name="connsiteY53" fmla="*/ 79204 h 153339"/>
              <a:gd name="connsiteX54" fmla="*/ 2604135 w 2648983"/>
              <a:gd name="connsiteY54" fmla="*/ 4909 h 153339"/>
              <a:gd name="connsiteX55" fmla="*/ 2617470 w 2648983"/>
              <a:gd name="connsiteY55" fmla="*/ 6814 h 15333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54530 w 2650109"/>
              <a:gd name="connsiteY52" fmla="*/ 83294 h 153619"/>
              <a:gd name="connsiteX53" fmla="*/ 2604135 w 2650109"/>
              <a:gd name="connsiteY53" fmla="*/ 5189 h 153619"/>
              <a:gd name="connsiteX54" fmla="*/ 2617470 w 2650109"/>
              <a:gd name="connsiteY54" fmla="*/ 7094 h 15361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54530 w 2650109"/>
              <a:gd name="connsiteY52" fmla="*/ 83294 h 153619"/>
              <a:gd name="connsiteX53" fmla="*/ 1968643 w 2650109"/>
              <a:gd name="connsiteY53" fmla="*/ 78735 h 153619"/>
              <a:gd name="connsiteX54" fmla="*/ 2604135 w 2650109"/>
              <a:gd name="connsiteY54" fmla="*/ 5189 h 153619"/>
              <a:gd name="connsiteX55" fmla="*/ 2617470 w 2650109"/>
              <a:gd name="connsiteY55" fmla="*/ 7094 h 15361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68643 w 2650109"/>
              <a:gd name="connsiteY52" fmla="*/ 78735 h 153619"/>
              <a:gd name="connsiteX53" fmla="*/ 2604135 w 2650109"/>
              <a:gd name="connsiteY53" fmla="*/ 5189 h 153619"/>
              <a:gd name="connsiteX54" fmla="*/ 2617470 w 2650109"/>
              <a:gd name="connsiteY54" fmla="*/ 7094 h 153619"/>
              <a:gd name="connsiteX0" fmla="*/ 0 w 2650531"/>
              <a:gd name="connsiteY0" fmla="*/ 14995 h 153900"/>
              <a:gd name="connsiteX1" fmla="*/ 179070 w 2650531"/>
              <a:gd name="connsiteY1" fmla="*/ 16900 h 153900"/>
              <a:gd name="connsiteX2" fmla="*/ 459105 w 2650531"/>
              <a:gd name="connsiteY2" fmla="*/ 16900 h 153900"/>
              <a:gd name="connsiteX3" fmla="*/ 647700 w 2650531"/>
              <a:gd name="connsiteY3" fmla="*/ 14995 h 153900"/>
              <a:gd name="connsiteX4" fmla="*/ 714375 w 2650531"/>
              <a:gd name="connsiteY4" fmla="*/ 22615 h 153900"/>
              <a:gd name="connsiteX5" fmla="*/ 721995 w 2650531"/>
              <a:gd name="connsiteY5" fmla="*/ 24520 h 153900"/>
              <a:gd name="connsiteX6" fmla="*/ 735330 w 2650531"/>
              <a:gd name="connsiteY6" fmla="*/ 28330 h 153900"/>
              <a:gd name="connsiteX7" fmla="*/ 750570 w 2650531"/>
              <a:gd name="connsiteY7" fmla="*/ 30235 h 153900"/>
              <a:gd name="connsiteX8" fmla="*/ 782955 w 2650531"/>
              <a:gd name="connsiteY8" fmla="*/ 35950 h 153900"/>
              <a:gd name="connsiteX9" fmla="*/ 794385 w 2650531"/>
              <a:gd name="connsiteY9" fmla="*/ 39760 h 153900"/>
              <a:gd name="connsiteX10" fmla="*/ 800100 w 2650531"/>
              <a:gd name="connsiteY10" fmla="*/ 41665 h 153900"/>
              <a:gd name="connsiteX11" fmla="*/ 811530 w 2650531"/>
              <a:gd name="connsiteY11" fmla="*/ 43570 h 153900"/>
              <a:gd name="connsiteX12" fmla="*/ 819150 w 2650531"/>
              <a:gd name="connsiteY12" fmla="*/ 45475 h 153900"/>
              <a:gd name="connsiteX13" fmla="*/ 859155 w 2650531"/>
              <a:gd name="connsiteY13" fmla="*/ 49285 h 153900"/>
              <a:gd name="connsiteX14" fmla="*/ 868680 w 2650531"/>
              <a:gd name="connsiteY14" fmla="*/ 51190 h 153900"/>
              <a:gd name="connsiteX15" fmla="*/ 874395 w 2650531"/>
              <a:gd name="connsiteY15" fmla="*/ 53095 h 153900"/>
              <a:gd name="connsiteX16" fmla="*/ 902970 w 2650531"/>
              <a:gd name="connsiteY16" fmla="*/ 58810 h 153900"/>
              <a:gd name="connsiteX17" fmla="*/ 920115 w 2650531"/>
              <a:gd name="connsiteY17" fmla="*/ 62620 h 153900"/>
              <a:gd name="connsiteX18" fmla="*/ 927735 w 2650531"/>
              <a:gd name="connsiteY18" fmla="*/ 64525 h 153900"/>
              <a:gd name="connsiteX19" fmla="*/ 973455 w 2650531"/>
              <a:gd name="connsiteY19" fmla="*/ 66430 h 153900"/>
              <a:gd name="connsiteX20" fmla="*/ 1000125 w 2650531"/>
              <a:gd name="connsiteY20" fmla="*/ 72145 h 153900"/>
              <a:gd name="connsiteX21" fmla="*/ 1022985 w 2650531"/>
              <a:gd name="connsiteY21" fmla="*/ 75955 h 153900"/>
              <a:gd name="connsiteX22" fmla="*/ 1059180 w 2650531"/>
              <a:gd name="connsiteY22" fmla="*/ 81670 h 153900"/>
              <a:gd name="connsiteX23" fmla="*/ 1080135 w 2650531"/>
              <a:gd name="connsiteY23" fmla="*/ 83575 h 153900"/>
              <a:gd name="connsiteX24" fmla="*/ 1129665 w 2650531"/>
              <a:gd name="connsiteY24" fmla="*/ 87385 h 153900"/>
              <a:gd name="connsiteX25" fmla="*/ 1135380 w 2650531"/>
              <a:gd name="connsiteY25" fmla="*/ 89290 h 153900"/>
              <a:gd name="connsiteX26" fmla="*/ 1148715 w 2650531"/>
              <a:gd name="connsiteY26" fmla="*/ 91195 h 153900"/>
              <a:gd name="connsiteX27" fmla="*/ 1190625 w 2650531"/>
              <a:gd name="connsiteY27" fmla="*/ 93100 h 153900"/>
              <a:gd name="connsiteX28" fmla="*/ 1203960 w 2650531"/>
              <a:gd name="connsiteY28" fmla="*/ 96910 h 153900"/>
              <a:gd name="connsiteX29" fmla="*/ 1223010 w 2650531"/>
              <a:gd name="connsiteY29" fmla="*/ 100720 h 153900"/>
              <a:gd name="connsiteX30" fmla="*/ 1230630 w 2650531"/>
              <a:gd name="connsiteY30" fmla="*/ 102625 h 153900"/>
              <a:gd name="connsiteX31" fmla="*/ 1268730 w 2650531"/>
              <a:gd name="connsiteY31" fmla="*/ 106435 h 153900"/>
              <a:gd name="connsiteX32" fmla="*/ 1314450 w 2650531"/>
              <a:gd name="connsiteY32" fmla="*/ 115960 h 153900"/>
              <a:gd name="connsiteX33" fmla="*/ 1320165 w 2650531"/>
              <a:gd name="connsiteY33" fmla="*/ 117865 h 153900"/>
              <a:gd name="connsiteX34" fmla="*/ 1363980 w 2650531"/>
              <a:gd name="connsiteY34" fmla="*/ 121675 h 153900"/>
              <a:gd name="connsiteX35" fmla="*/ 1390650 w 2650531"/>
              <a:gd name="connsiteY35" fmla="*/ 127390 h 153900"/>
              <a:gd name="connsiteX36" fmla="*/ 1396365 w 2650531"/>
              <a:gd name="connsiteY36" fmla="*/ 129295 h 153900"/>
              <a:gd name="connsiteX37" fmla="*/ 1403985 w 2650531"/>
              <a:gd name="connsiteY37" fmla="*/ 131200 h 153900"/>
              <a:gd name="connsiteX38" fmla="*/ 1409700 w 2650531"/>
              <a:gd name="connsiteY38" fmla="*/ 133105 h 153900"/>
              <a:gd name="connsiteX39" fmla="*/ 1417320 w 2650531"/>
              <a:gd name="connsiteY39" fmla="*/ 135010 h 153900"/>
              <a:gd name="connsiteX40" fmla="*/ 1463040 w 2650531"/>
              <a:gd name="connsiteY40" fmla="*/ 138820 h 153900"/>
              <a:gd name="connsiteX41" fmla="*/ 1482090 w 2650531"/>
              <a:gd name="connsiteY41" fmla="*/ 140725 h 153900"/>
              <a:gd name="connsiteX42" fmla="*/ 1489710 w 2650531"/>
              <a:gd name="connsiteY42" fmla="*/ 142630 h 153900"/>
              <a:gd name="connsiteX43" fmla="*/ 1520190 w 2650531"/>
              <a:gd name="connsiteY43" fmla="*/ 144535 h 153900"/>
              <a:gd name="connsiteX44" fmla="*/ 1543050 w 2650531"/>
              <a:gd name="connsiteY44" fmla="*/ 146440 h 153900"/>
              <a:gd name="connsiteX45" fmla="*/ 1628775 w 2650531"/>
              <a:gd name="connsiteY45" fmla="*/ 148345 h 153900"/>
              <a:gd name="connsiteX46" fmla="*/ 1703070 w 2650531"/>
              <a:gd name="connsiteY46" fmla="*/ 146440 h 153900"/>
              <a:gd name="connsiteX47" fmla="*/ 1885198 w 2650531"/>
              <a:gd name="connsiteY47" fmla="*/ 52662 h 153900"/>
              <a:gd name="connsiteX48" fmla="*/ 1916430 w 2650531"/>
              <a:gd name="connsiteY48" fmla="*/ 100720 h 153900"/>
              <a:gd name="connsiteX49" fmla="*/ 1922145 w 2650531"/>
              <a:gd name="connsiteY49" fmla="*/ 98815 h 153900"/>
              <a:gd name="connsiteX50" fmla="*/ 1933575 w 2650531"/>
              <a:gd name="connsiteY50" fmla="*/ 91195 h 153900"/>
              <a:gd name="connsiteX51" fmla="*/ 1948815 w 2650531"/>
              <a:gd name="connsiteY51" fmla="*/ 87385 h 153900"/>
              <a:gd name="connsiteX52" fmla="*/ 2604135 w 2650531"/>
              <a:gd name="connsiteY52" fmla="*/ 5470 h 153900"/>
              <a:gd name="connsiteX53" fmla="*/ 2617470 w 2650531"/>
              <a:gd name="connsiteY53" fmla="*/ 7375 h 153900"/>
              <a:gd name="connsiteX0" fmla="*/ 0 w 2651658"/>
              <a:gd name="connsiteY0" fmla="*/ 15275 h 154180"/>
              <a:gd name="connsiteX1" fmla="*/ 179070 w 2651658"/>
              <a:gd name="connsiteY1" fmla="*/ 17180 h 154180"/>
              <a:gd name="connsiteX2" fmla="*/ 459105 w 2651658"/>
              <a:gd name="connsiteY2" fmla="*/ 17180 h 154180"/>
              <a:gd name="connsiteX3" fmla="*/ 647700 w 2651658"/>
              <a:gd name="connsiteY3" fmla="*/ 15275 h 154180"/>
              <a:gd name="connsiteX4" fmla="*/ 714375 w 2651658"/>
              <a:gd name="connsiteY4" fmla="*/ 22895 h 154180"/>
              <a:gd name="connsiteX5" fmla="*/ 721995 w 2651658"/>
              <a:gd name="connsiteY5" fmla="*/ 24800 h 154180"/>
              <a:gd name="connsiteX6" fmla="*/ 735330 w 2651658"/>
              <a:gd name="connsiteY6" fmla="*/ 28610 h 154180"/>
              <a:gd name="connsiteX7" fmla="*/ 750570 w 2651658"/>
              <a:gd name="connsiteY7" fmla="*/ 30515 h 154180"/>
              <a:gd name="connsiteX8" fmla="*/ 782955 w 2651658"/>
              <a:gd name="connsiteY8" fmla="*/ 36230 h 154180"/>
              <a:gd name="connsiteX9" fmla="*/ 794385 w 2651658"/>
              <a:gd name="connsiteY9" fmla="*/ 40040 h 154180"/>
              <a:gd name="connsiteX10" fmla="*/ 800100 w 2651658"/>
              <a:gd name="connsiteY10" fmla="*/ 41945 h 154180"/>
              <a:gd name="connsiteX11" fmla="*/ 811530 w 2651658"/>
              <a:gd name="connsiteY11" fmla="*/ 43850 h 154180"/>
              <a:gd name="connsiteX12" fmla="*/ 819150 w 2651658"/>
              <a:gd name="connsiteY12" fmla="*/ 45755 h 154180"/>
              <a:gd name="connsiteX13" fmla="*/ 859155 w 2651658"/>
              <a:gd name="connsiteY13" fmla="*/ 49565 h 154180"/>
              <a:gd name="connsiteX14" fmla="*/ 868680 w 2651658"/>
              <a:gd name="connsiteY14" fmla="*/ 51470 h 154180"/>
              <a:gd name="connsiteX15" fmla="*/ 874395 w 2651658"/>
              <a:gd name="connsiteY15" fmla="*/ 53375 h 154180"/>
              <a:gd name="connsiteX16" fmla="*/ 902970 w 2651658"/>
              <a:gd name="connsiteY16" fmla="*/ 59090 h 154180"/>
              <a:gd name="connsiteX17" fmla="*/ 920115 w 2651658"/>
              <a:gd name="connsiteY17" fmla="*/ 62900 h 154180"/>
              <a:gd name="connsiteX18" fmla="*/ 927735 w 2651658"/>
              <a:gd name="connsiteY18" fmla="*/ 64805 h 154180"/>
              <a:gd name="connsiteX19" fmla="*/ 973455 w 2651658"/>
              <a:gd name="connsiteY19" fmla="*/ 66710 h 154180"/>
              <a:gd name="connsiteX20" fmla="*/ 1000125 w 2651658"/>
              <a:gd name="connsiteY20" fmla="*/ 72425 h 154180"/>
              <a:gd name="connsiteX21" fmla="*/ 1022985 w 2651658"/>
              <a:gd name="connsiteY21" fmla="*/ 76235 h 154180"/>
              <a:gd name="connsiteX22" fmla="*/ 1059180 w 2651658"/>
              <a:gd name="connsiteY22" fmla="*/ 81950 h 154180"/>
              <a:gd name="connsiteX23" fmla="*/ 1080135 w 2651658"/>
              <a:gd name="connsiteY23" fmla="*/ 83855 h 154180"/>
              <a:gd name="connsiteX24" fmla="*/ 1129665 w 2651658"/>
              <a:gd name="connsiteY24" fmla="*/ 87665 h 154180"/>
              <a:gd name="connsiteX25" fmla="*/ 1135380 w 2651658"/>
              <a:gd name="connsiteY25" fmla="*/ 89570 h 154180"/>
              <a:gd name="connsiteX26" fmla="*/ 1148715 w 2651658"/>
              <a:gd name="connsiteY26" fmla="*/ 91475 h 154180"/>
              <a:gd name="connsiteX27" fmla="*/ 1190625 w 2651658"/>
              <a:gd name="connsiteY27" fmla="*/ 93380 h 154180"/>
              <a:gd name="connsiteX28" fmla="*/ 1203960 w 2651658"/>
              <a:gd name="connsiteY28" fmla="*/ 97190 h 154180"/>
              <a:gd name="connsiteX29" fmla="*/ 1223010 w 2651658"/>
              <a:gd name="connsiteY29" fmla="*/ 101000 h 154180"/>
              <a:gd name="connsiteX30" fmla="*/ 1230630 w 2651658"/>
              <a:gd name="connsiteY30" fmla="*/ 102905 h 154180"/>
              <a:gd name="connsiteX31" fmla="*/ 1268730 w 2651658"/>
              <a:gd name="connsiteY31" fmla="*/ 106715 h 154180"/>
              <a:gd name="connsiteX32" fmla="*/ 1314450 w 2651658"/>
              <a:gd name="connsiteY32" fmla="*/ 116240 h 154180"/>
              <a:gd name="connsiteX33" fmla="*/ 1320165 w 2651658"/>
              <a:gd name="connsiteY33" fmla="*/ 118145 h 154180"/>
              <a:gd name="connsiteX34" fmla="*/ 1363980 w 2651658"/>
              <a:gd name="connsiteY34" fmla="*/ 121955 h 154180"/>
              <a:gd name="connsiteX35" fmla="*/ 1390650 w 2651658"/>
              <a:gd name="connsiteY35" fmla="*/ 127670 h 154180"/>
              <a:gd name="connsiteX36" fmla="*/ 1396365 w 2651658"/>
              <a:gd name="connsiteY36" fmla="*/ 129575 h 154180"/>
              <a:gd name="connsiteX37" fmla="*/ 1403985 w 2651658"/>
              <a:gd name="connsiteY37" fmla="*/ 131480 h 154180"/>
              <a:gd name="connsiteX38" fmla="*/ 1409700 w 2651658"/>
              <a:gd name="connsiteY38" fmla="*/ 133385 h 154180"/>
              <a:gd name="connsiteX39" fmla="*/ 1417320 w 2651658"/>
              <a:gd name="connsiteY39" fmla="*/ 135290 h 154180"/>
              <a:gd name="connsiteX40" fmla="*/ 1463040 w 2651658"/>
              <a:gd name="connsiteY40" fmla="*/ 139100 h 154180"/>
              <a:gd name="connsiteX41" fmla="*/ 1482090 w 2651658"/>
              <a:gd name="connsiteY41" fmla="*/ 141005 h 154180"/>
              <a:gd name="connsiteX42" fmla="*/ 1489710 w 2651658"/>
              <a:gd name="connsiteY42" fmla="*/ 142910 h 154180"/>
              <a:gd name="connsiteX43" fmla="*/ 1520190 w 2651658"/>
              <a:gd name="connsiteY43" fmla="*/ 144815 h 154180"/>
              <a:gd name="connsiteX44" fmla="*/ 1543050 w 2651658"/>
              <a:gd name="connsiteY44" fmla="*/ 146720 h 154180"/>
              <a:gd name="connsiteX45" fmla="*/ 1628775 w 2651658"/>
              <a:gd name="connsiteY45" fmla="*/ 148625 h 154180"/>
              <a:gd name="connsiteX46" fmla="*/ 1703070 w 2651658"/>
              <a:gd name="connsiteY46" fmla="*/ 146720 h 154180"/>
              <a:gd name="connsiteX47" fmla="*/ 1885198 w 2651658"/>
              <a:gd name="connsiteY47" fmla="*/ 52942 h 154180"/>
              <a:gd name="connsiteX48" fmla="*/ 1916430 w 2651658"/>
              <a:gd name="connsiteY48" fmla="*/ 101000 h 154180"/>
              <a:gd name="connsiteX49" fmla="*/ 1922145 w 2651658"/>
              <a:gd name="connsiteY49" fmla="*/ 99095 h 154180"/>
              <a:gd name="connsiteX50" fmla="*/ 1933575 w 2651658"/>
              <a:gd name="connsiteY50" fmla="*/ 91475 h 154180"/>
              <a:gd name="connsiteX51" fmla="*/ 2604135 w 2651658"/>
              <a:gd name="connsiteY51" fmla="*/ 5750 h 154180"/>
              <a:gd name="connsiteX52" fmla="*/ 2617470 w 2651658"/>
              <a:gd name="connsiteY52" fmla="*/ 7655 h 154180"/>
              <a:gd name="connsiteX0" fmla="*/ 0 w 2652503"/>
              <a:gd name="connsiteY0" fmla="*/ 15837 h 154742"/>
              <a:gd name="connsiteX1" fmla="*/ 179070 w 2652503"/>
              <a:gd name="connsiteY1" fmla="*/ 17742 h 154742"/>
              <a:gd name="connsiteX2" fmla="*/ 459105 w 2652503"/>
              <a:gd name="connsiteY2" fmla="*/ 17742 h 154742"/>
              <a:gd name="connsiteX3" fmla="*/ 647700 w 2652503"/>
              <a:gd name="connsiteY3" fmla="*/ 15837 h 154742"/>
              <a:gd name="connsiteX4" fmla="*/ 714375 w 2652503"/>
              <a:gd name="connsiteY4" fmla="*/ 23457 h 154742"/>
              <a:gd name="connsiteX5" fmla="*/ 721995 w 2652503"/>
              <a:gd name="connsiteY5" fmla="*/ 25362 h 154742"/>
              <a:gd name="connsiteX6" fmla="*/ 735330 w 2652503"/>
              <a:gd name="connsiteY6" fmla="*/ 29172 h 154742"/>
              <a:gd name="connsiteX7" fmla="*/ 750570 w 2652503"/>
              <a:gd name="connsiteY7" fmla="*/ 31077 h 154742"/>
              <a:gd name="connsiteX8" fmla="*/ 782955 w 2652503"/>
              <a:gd name="connsiteY8" fmla="*/ 36792 h 154742"/>
              <a:gd name="connsiteX9" fmla="*/ 794385 w 2652503"/>
              <a:gd name="connsiteY9" fmla="*/ 40602 h 154742"/>
              <a:gd name="connsiteX10" fmla="*/ 800100 w 2652503"/>
              <a:gd name="connsiteY10" fmla="*/ 42507 h 154742"/>
              <a:gd name="connsiteX11" fmla="*/ 811530 w 2652503"/>
              <a:gd name="connsiteY11" fmla="*/ 44412 h 154742"/>
              <a:gd name="connsiteX12" fmla="*/ 819150 w 2652503"/>
              <a:gd name="connsiteY12" fmla="*/ 46317 h 154742"/>
              <a:gd name="connsiteX13" fmla="*/ 859155 w 2652503"/>
              <a:gd name="connsiteY13" fmla="*/ 50127 h 154742"/>
              <a:gd name="connsiteX14" fmla="*/ 868680 w 2652503"/>
              <a:gd name="connsiteY14" fmla="*/ 52032 h 154742"/>
              <a:gd name="connsiteX15" fmla="*/ 874395 w 2652503"/>
              <a:gd name="connsiteY15" fmla="*/ 53937 h 154742"/>
              <a:gd name="connsiteX16" fmla="*/ 902970 w 2652503"/>
              <a:gd name="connsiteY16" fmla="*/ 59652 h 154742"/>
              <a:gd name="connsiteX17" fmla="*/ 920115 w 2652503"/>
              <a:gd name="connsiteY17" fmla="*/ 63462 h 154742"/>
              <a:gd name="connsiteX18" fmla="*/ 927735 w 2652503"/>
              <a:gd name="connsiteY18" fmla="*/ 65367 h 154742"/>
              <a:gd name="connsiteX19" fmla="*/ 973455 w 2652503"/>
              <a:gd name="connsiteY19" fmla="*/ 67272 h 154742"/>
              <a:gd name="connsiteX20" fmla="*/ 1000125 w 2652503"/>
              <a:gd name="connsiteY20" fmla="*/ 72987 h 154742"/>
              <a:gd name="connsiteX21" fmla="*/ 1022985 w 2652503"/>
              <a:gd name="connsiteY21" fmla="*/ 76797 h 154742"/>
              <a:gd name="connsiteX22" fmla="*/ 1059180 w 2652503"/>
              <a:gd name="connsiteY22" fmla="*/ 82512 h 154742"/>
              <a:gd name="connsiteX23" fmla="*/ 1080135 w 2652503"/>
              <a:gd name="connsiteY23" fmla="*/ 84417 h 154742"/>
              <a:gd name="connsiteX24" fmla="*/ 1129665 w 2652503"/>
              <a:gd name="connsiteY24" fmla="*/ 88227 h 154742"/>
              <a:gd name="connsiteX25" fmla="*/ 1135380 w 2652503"/>
              <a:gd name="connsiteY25" fmla="*/ 90132 h 154742"/>
              <a:gd name="connsiteX26" fmla="*/ 1148715 w 2652503"/>
              <a:gd name="connsiteY26" fmla="*/ 92037 h 154742"/>
              <a:gd name="connsiteX27" fmla="*/ 1190625 w 2652503"/>
              <a:gd name="connsiteY27" fmla="*/ 93942 h 154742"/>
              <a:gd name="connsiteX28" fmla="*/ 1203960 w 2652503"/>
              <a:gd name="connsiteY28" fmla="*/ 97752 h 154742"/>
              <a:gd name="connsiteX29" fmla="*/ 1223010 w 2652503"/>
              <a:gd name="connsiteY29" fmla="*/ 101562 h 154742"/>
              <a:gd name="connsiteX30" fmla="*/ 1230630 w 2652503"/>
              <a:gd name="connsiteY30" fmla="*/ 103467 h 154742"/>
              <a:gd name="connsiteX31" fmla="*/ 1268730 w 2652503"/>
              <a:gd name="connsiteY31" fmla="*/ 107277 h 154742"/>
              <a:gd name="connsiteX32" fmla="*/ 1314450 w 2652503"/>
              <a:gd name="connsiteY32" fmla="*/ 116802 h 154742"/>
              <a:gd name="connsiteX33" fmla="*/ 1320165 w 2652503"/>
              <a:gd name="connsiteY33" fmla="*/ 118707 h 154742"/>
              <a:gd name="connsiteX34" fmla="*/ 1363980 w 2652503"/>
              <a:gd name="connsiteY34" fmla="*/ 122517 h 154742"/>
              <a:gd name="connsiteX35" fmla="*/ 1390650 w 2652503"/>
              <a:gd name="connsiteY35" fmla="*/ 128232 h 154742"/>
              <a:gd name="connsiteX36" fmla="*/ 1396365 w 2652503"/>
              <a:gd name="connsiteY36" fmla="*/ 130137 h 154742"/>
              <a:gd name="connsiteX37" fmla="*/ 1403985 w 2652503"/>
              <a:gd name="connsiteY37" fmla="*/ 132042 h 154742"/>
              <a:gd name="connsiteX38" fmla="*/ 1409700 w 2652503"/>
              <a:gd name="connsiteY38" fmla="*/ 133947 h 154742"/>
              <a:gd name="connsiteX39" fmla="*/ 1417320 w 2652503"/>
              <a:gd name="connsiteY39" fmla="*/ 135852 h 154742"/>
              <a:gd name="connsiteX40" fmla="*/ 1463040 w 2652503"/>
              <a:gd name="connsiteY40" fmla="*/ 139662 h 154742"/>
              <a:gd name="connsiteX41" fmla="*/ 1482090 w 2652503"/>
              <a:gd name="connsiteY41" fmla="*/ 141567 h 154742"/>
              <a:gd name="connsiteX42" fmla="*/ 1489710 w 2652503"/>
              <a:gd name="connsiteY42" fmla="*/ 143472 h 154742"/>
              <a:gd name="connsiteX43" fmla="*/ 1520190 w 2652503"/>
              <a:gd name="connsiteY43" fmla="*/ 145377 h 154742"/>
              <a:gd name="connsiteX44" fmla="*/ 1543050 w 2652503"/>
              <a:gd name="connsiteY44" fmla="*/ 147282 h 154742"/>
              <a:gd name="connsiteX45" fmla="*/ 1628775 w 2652503"/>
              <a:gd name="connsiteY45" fmla="*/ 149187 h 154742"/>
              <a:gd name="connsiteX46" fmla="*/ 1703070 w 2652503"/>
              <a:gd name="connsiteY46" fmla="*/ 147282 h 154742"/>
              <a:gd name="connsiteX47" fmla="*/ 1885198 w 2652503"/>
              <a:gd name="connsiteY47" fmla="*/ 53504 h 154742"/>
              <a:gd name="connsiteX48" fmla="*/ 1916430 w 2652503"/>
              <a:gd name="connsiteY48" fmla="*/ 101562 h 154742"/>
              <a:gd name="connsiteX49" fmla="*/ 1922145 w 2652503"/>
              <a:gd name="connsiteY49" fmla="*/ 99657 h 154742"/>
              <a:gd name="connsiteX50" fmla="*/ 2604135 w 2652503"/>
              <a:gd name="connsiteY50" fmla="*/ 6312 h 154742"/>
              <a:gd name="connsiteX51" fmla="*/ 2617470 w 2652503"/>
              <a:gd name="connsiteY51" fmla="*/ 8217 h 154742"/>
              <a:gd name="connsiteX0" fmla="*/ 0 w 2652925"/>
              <a:gd name="connsiteY0" fmla="*/ 15978 h 154883"/>
              <a:gd name="connsiteX1" fmla="*/ 179070 w 2652925"/>
              <a:gd name="connsiteY1" fmla="*/ 17883 h 154883"/>
              <a:gd name="connsiteX2" fmla="*/ 459105 w 2652925"/>
              <a:gd name="connsiteY2" fmla="*/ 17883 h 154883"/>
              <a:gd name="connsiteX3" fmla="*/ 647700 w 2652925"/>
              <a:gd name="connsiteY3" fmla="*/ 15978 h 154883"/>
              <a:gd name="connsiteX4" fmla="*/ 714375 w 2652925"/>
              <a:gd name="connsiteY4" fmla="*/ 23598 h 154883"/>
              <a:gd name="connsiteX5" fmla="*/ 721995 w 2652925"/>
              <a:gd name="connsiteY5" fmla="*/ 25503 h 154883"/>
              <a:gd name="connsiteX6" fmla="*/ 735330 w 2652925"/>
              <a:gd name="connsiteY6" fmla="*/ 29313 h 154883"/>
              <a:gd name="connsiteX7" fmla="*/ 750570 w 2652925"/>
              <a:gd name="connsiteY7" fmla="*/ 31218 h 154883"/>
              <a:gd name="connsiteX8" fmla="*/ 782955 w 2652925"/>
              <a:gd name="connsiteY8" fmla="*/ 36933 h 154883"/>
              <a:gd name="connsiteX9" fmla="*/ 794385 w 2652925"/>
              <a:gd name="connsiteY9" fmla="*/ 40743 h 154883"/>
              <a:gd name="connsiteX10" fmla="*/ 800100 w 2652925"/>
              <a:gd name="connsiteY10" fmla="*/ 42648 h 154883"/>
              <a:gd name="connsiteX11" fmla="*/ 811530 w 2652925"/>
              <a:gd name="connsiteY11" fmla="*/ 44553 h 154883"/>
              <a:gd name="connsiteX12" fmla="*/ 819150 w 2652925"/>
              <a:gd name="connsiteY12" fmla="*/ 46458 h 154883"/>
              <a:gd name="connsiteX13" fmla="*/ 859155 w 2652925"/>
              <a:gd name="connsiteY13" fmla="*/ 50268 h 154883"/>
              <a:gd name="connsiteX14" fmla="*/ 868680 w 2652925"/>
              <a:gd name="connsiteY14" fmla="*/ 52173 h 154883"/>
              <a:gd name="connsiteX15" fmla="*/ 874395 w 2652925"/>
              <a:gd name="connsiteY15" fmla="*/ 54078 h 154883"/>
              <a:gd name="connsiteX16" fmla="*/ 902970 w 2652925"/>
              <a:gd name="connsiteY16" fmla="*/ 59793 h 154883"/>
              <a:gd name="connsiteX17" fmla="*/ 920115 w 2652925"/>
              <a:gd name="connsiteY17" fmla="*/ 63603 h 154883"/>
              <a:gd name="connsiteX18" fmla="*/ 927735 w 2652925"/>
              <a:gd name="connsiteY18" fmla="*/ 65508 h 154883"/>
              <a:gd name="connsiteX19" fmla="*/ 973455 w 2652925"/>
              <a:gd name="connsiteY19" fmla="*/ 67413 h 154883"/>
              <a:gd name="connsiteX20" fmla="*/ 1000125 w 2652925"/>
              <a:gd name="connsiteY20" fmla="*/ 73128 h 154883"/>
              <a:gd name="connsiteX21" fmla="*/ 1022985 w 2652925"/>
              <a:gd name="connsiteY21" fmla="*/ 76938 h 154883"/>
              <a:gd name="connsiteX22" fmla="*/ 1059180 w 2652925"/>
              <a:gd name="connsiteY22" fmla="*/ 82653 h 154883"/>
              <a:gd name="connsiteX23" fmla="*/ 1080135 w 2652925"/>
              <a:gd name="connsiteY23" fmla="*/ 84558 h 154883"/>
              <a:gd name="connsiteX24" fmla="*/ 1129665 w 2652925"/>
              <a:gd name="connsiteY24" fmla="*/ 88368 h 154883"/>
              <a:gd name="connsiteX25" fmla="*/ 1135380 w 2652925"/>
              <a:gd name="connsiteY25" fmla="*/ 90273 h 154883"/>
              <a:gd name="connsiteX26" fmla="*/ 1148715 w 2652925"/>
              <a:gd name="connsiteY26" fmla="*/ 92178 h 154883"/>
              <a:gd name="connsiteX27" fmla="*/ 1190625 w 2652925"/>
              <a:gd name="connsiteY27" fmla="*/ 94083 h 154883"/>
              <a:gd name="connsiteX28" fmla="*/ 1203960 w 2652925"/>
              <a:gd name="connsiteY28" fmla="*/ 97893 h 154883"/>
              <a:gd name="connsiteX29" fmla="*/ 1223010 w 2652925"/>
              <a:gd name="connsiteY29" fmla="*/ 101703 h 154883"/>
              <a:gd name="connsiteX30" fmla="*/ 1230630 w 2652925"/>
              <a:gd name="connsiteY30" fmla="*/ 103608 h 154883"/>
              <a:gd name="connsiteX31" fmla="*/ 1268730 w 2652925"/>
              <a:gd name="connsiteY31" fmla="*/ 107418 h 154883"/>
              <a:gd name="connsiteX32" fmla="*/ 1314450 w 2652925"/>
              <a:gd name="connsiteY32" fmla="*/ 116943 h 154883"/>
              <a:gd name="connsiteX33" fmla="*/ 1320165 w 2652925"/>
              <a:gd name="connsiteY33" fmla="*/ 118848 h 154883"/>
              <a:gd name="connsiteX34" fmla="*/ 1363980 w 2652925"/>
              <a:gd name="connsiteY34" fmla="*/ 122658 h 154883"/>
              <a:gd name="connsiteX35" fmla="*/ 1390650 w 2652925"/>
              <a:gd name="connsiteY35" fmla="*/ 128373 h 154883"/>
              <a:gd name="connsiteX36" fmla="*/ 1396365 w 2652925"/>
              <a:gd name="connsiteY36" fmla="*/ 130278 h 154883"/>
              <a:gd name="connsiteX37" fmla="*/ 1403985 w 2652925"/>
              <a:gd name="connsiteY37" fmla="*/ 132183 h 154883"/>
              <a:gd name="connsiteX38" fmla="*/ 1409700 w 2652925"/>
              <a:gd name="connsiteY38" fmla="*/ 134088 h 154883"/>
              <a:gd name="connsiteX39" fmla="*/ 1417320 w 2652925"/>
              <a:gd name="connsiteY39" fmla="*/ 135993 h 154883"/>
              <a:gd name="connsiteX40" fmla="*/ 1463040 w 2652925"/>
              <a:gd name="connsiteY40" fmla="*/ 139803 h 154883"/>
              <a:gd name="connsiteX41" fmla="*/ 1482090 w 2652925"/>
              <a:gd name="connsiteY41" fmla="*/ 141708 h 154883"/>
              <a:gd name="connsiteX42" fmla="*/ 1489710 w 2652925"/>
              <a:gd name="connsiteY42" fmla="*/ 143613 h 154883"/>
              <a:gd name="connsiteX43" fmla="*/ 1520190 w 2652925"/>
              <a:gd name="connsiteY43" fmla="*/ 145518 h 154883"/>
              <a:gd name="connsiteX44" fmla="*/ 1543050 w 2652925"/>
              <a:gd name="connsiteY44" fmla="*/ 147423 h 154883"/>
              <a:gd name="connsiteX45" fmla="*/ 1628775 w 2652925"/>
              <a:gd name="connsiteY45" fmla="*/ 149328 h 154883"/>
              <a:gd name="connsiteX46" fmla="*/ 1703070 w 2652925"/>
              <a:gd name="connsiteY46" fmla="*/ 147423 h 154883"/>
              <a:gd name="connsiteX47" fmla="*/ 1885198 w 2652925"/>
              <a:gd name="connsiteY47" fmla="*/ 53645 h 154883"/>
              <a:gd name="connsiteX48" fmla="*/ 1916430 w 2652925"/>
              <a:gd name="connsiteY48" fmla="*/ 101703 h 154883"/>
              <a:gd name="connsiteX49" fmla="*/ 2604135 w 2652925"/>
              <a:gd name="connsiteY49" fmla="*/ 6453 h 154883"/>
              <a:gd name="connsiteX50" fmla="*/ 2617470 w 2652925"/>
              <a:gd name="connsiteY50" fmla="*/ 8358 h 154883"/>
              <a:gd name="connsiteX0" fmla="*/ 0 w 2655234"/>
              <a:gd name="connsiteY0" fmla="*/ 12450 h 151355"/>
              <a:gd name="connsiteX1" fmla="*/ 179070 w 2655234"/>
              <a:gd name="connsiteY1" fmla="*/ 14355 h 151355"/>
              <a:gd name="connsiteX2" fmla="*/ 459105 w 2655234"/>
              <a:gd name="connsiteY2" fmla="*/ 14355 h 151355"/>
              <a:gd name="connsiteX3" fmla="*/ 647700 w 2655234"/>
              <a:gd name="connsiteY3" fmla="*/ 12450 h 151355"/>
              <a:gd name="connsiteX4" fmla="*/ 714375 w 2655234"/>
              <a:gd name="connsiteY4" fmla="*/ 20070 h 151355"/>
              <a:gd name="connsiteX5" fmla="*/ 721995 w 2655234"/>
              <a:gd name="connsiteY5" fmla="*/ 21975 h 151355"/>
              <a:gd name="connsiteX6" fmla="*/ 735330 w 2655234"/>
              <a:gd name="connsiteY6" fmla="*/ 25785 h 151355"/>
              <a:gd name="connsiteX7" fmla="*/ 750570 w 2655234"/>
              <a:gd name="connsiteY7" fmla="*/ 27690 h 151355"/>
              <a:gd name="connsiteX8" fmla="*/ 782955 w 2655234"/>
              <a:gd name="connsiteY8" fmla="*/ 33405 h 151355"/>
              <a:gd name="connsiteX9" fmla="*/ 794385 w 2655234"/>
              <a:gd name="connsiteY9" fmla="*/ 37215 h 151355"/>
              <a:gd name="connsiteX10" fmla="*/ 800100 w 2655234"/>
              <a:gd name="connsiteY10" fmla="*/ 39120 h 151355"/>
              <a:gd name="connsiteX11" fmla="*/ 811530 w 2655234"/>
              <a:gd name="connsiteY11" fmla="*/ 41025 h 151355"/>
              <a:gd name="connsiteX12" fmla="*/ 819150 w 2655234"/>
              <a:gd name="connsiteY12" fmla="*/ 42930 h 151355"/>
              <a:gd name="connsiteX13" fmla="*/ 859155 w 2655234"/>
              <a:gd name="connsiteY13" fmla="*/ 46740 h 151355"/>
              <a:gd name="connsiteX14" fmla="*/ 868680 w 2655234"/>
              <a:gd name="connsiteY14" fmla="*/ 48645 h 151355"/>
              <a:gd name="connsiteX15" fmla="*/ 874395 w 2655234"/>
              <a:gd name="connsiteY15" fmla="*/ 50550 h 151355"/>
              <a:gd name="connsiteX16" fmla="*/ 902970 w 2655234"/>
              <a:gd name="connsiteY16" fmla="*/ 56265 h 151355"/>
              <a:gd name="connsiteX17" fmla="*/ 920115 w 2655234"/>
              <a:gd name="connsiteY17" fmla="*/ 60075 h 151355"/>
              <a:gd name="connsiteX18" fmla="*/ 927735 w 2655234"/>
              <a:gd name="connsiteY18" fmla="*/ 61980 h 151355"/>
              <a:gd name="connsiteX19" fmla="*/ 973455 w 2655234"/>
              <a:gd name="connsiteY19" fmla="*/ 63885 h 151355"/>
              <a:gd name="connsiteX20" fmla="*/ 1000125 w 2655234"/>
              <a:gd name="connsiteY20" fmla="*/ 69600 h 151355"/>
              <a:gd name="connsiteX21" fmla="*/ 1022985 w 2655234"/>
              <a:gd name="connsiteY21" fmla="*/ 73410 h 151355"/>
              <a:gd name="connsiteX22" fmla="*/ 1059180 w 2655234"/>
              <a:gd name="connsiteY22" fmla="*/ 79125 h 151355"/>
              <a:gd name="connsiteX23" fmla="*/ 1080135 w 2655234"/>
              <a:gd name="connsiteY23" fmla="*/ 81030 h 151355"/>
              <a:gd name="connsiteX24" fmla="*/ 1129665 w 2655234"/>
              <a:gd name="connsiteY24" fmla="*/ 84840 h 151355"/>
              <a:gd name="connsiteX25" fmla="*/ 1135380 w 2655234"/>
              <a:gd name="connsiteY25" fmla="*/ 86745 h 151355"/>
              <a:gd name="connsiteX26" fmla="*/ 1148715 w 2655234"/>
              <a:gd name="connsiteY26" fmla="*/ 88650 h 151355"/>
              <a:gd name="connsiteX27" fmla="*/ 1190625 w 2655234"/>
              <a:gd name="connsiteY27" fmla="*/ 90555 h 151355"/>
              <a:gd name="connsiteX28" fmla="*/ 1203960 w 2655234"/>
              <a:gd name="connsiteY28" fmla="*/ 94365 h 151355"/>
              <a:gd name="connsiteX29" fmla="*/ 1223010 w 2655234"/>
              <a:gd name="connsiteY29" fmla="*/ 98175 h 151355"/>
              <a:gd name="connsiteX30" fmla="*/ 1230630 w 2655234"/>
              <a:gd name="connsiteY30" fmla="*/ 100080 h 151355"/>
              <a:gd name="connsiteX31" fmla="*/ 1268730 w 2655234"/>
              <a:gd name="connsiteY31" fmla="*/ 103890 h 151355"/>
              <a:gd name="connsiteX32" fmla="*/ 1314450 w 2655234"/>
              <a:gd name="connsiteY32" fmla="*/ 113415 h 151355"/>
              <a:gd name="connsiteX33" fmla="*/ 1320165 w 2655234"/>
              <a:gd name="connsiteY33" fmla="*/ 115320 h 151355"/>
              <a:gd name="connsiteX34" fmla="*/ 1363980 w 2655234"/>
              <a:gd name="connsiteY34" fmla="*/ 119130 h 151355"/>
              <a:gd name="connsiteX35" fmla="*/ 1390650 w 2655234"/>
              <a:gd name="connsiteY35" fmla="*/ 124845 h 151355"/>
              <a:gd name="connsiteX36" fmla="*/ 1396365 w 2655234"/>
              <a:gd name="connsiteY36" fmla="*/ 126750 h 151355"/>
              <a:gd name="connsiteX37" fmla="*/ 1403985 w 2655234"/>
              <a:gd name="connsiteY37" fmla="*/ 128655 h 151355"/>
              <a:gd name="connsiteX38" fmla="*/ 1409700 w 2655234"/>
              <a:gd name="connsiteY38" fmla="*/ 130560 h 151355"/>
              <a:gd name="connsiteX39" fmla="*/ 1417320 w 2655234"/>
              <a:gd name="connsiteY39" fmla="*/ 132465 h 151355"/>
              <a:gd name="connsiteX40" fmla="*/ 1463040 w 2655234"/>
              <a:gd name="connsiteY40" fmla="*/ 136275 h 151355"/>
              <a:gd name="connsiteX41" fmla="*/ 1482090 w 2655234"/>
              <a:gd name="connsiteY41" fmla="*/ 138180 h 151355"/>
              <a:gd name="connsiteX42" fmla="*/ 1489710 w 2655234"/>
              <a:gd name="connsiteY42" fmla="*/ 140085 h 151355"/>
              <a:gd name="connsiteX43" fmla="*/ 1520190 w 2655234"/>
              <a:gd name="connsiteY43" fmla="*/ 141990 h 151355"/>
              <a:gd name="connsiteX44" fmla="*/ 1543050 w 2655234"/>
              <a:gd name="connsiteY44" fmla="*/ 143895 h 151355"/>
              <a:gd name="connsiteX45" fmla="*/ 1628775 w 2655234"/>
              <a:gd name="connsiteY45" fmla="*/ 145800 h 151355"/>
              <a:gd name="connsiteX46" fmla="*/ 1703070 w 2655234"/>
              <a:gd name="connsiteY46" fmla="*/ 143895 h 151355"/>
              <a:gd name="connsiteX47" fmla="*/ 1885198 w 2655234"/>
              <a:gd name="connsiteY47" fmla="*/ 50117 h 151355"/>
              <a:gd name="connsiteX48" fmla="*/ 2604135 w 2655234"/>
              <a:gd name="connsiteY48" fmla="*/ 2925 h 151355"/>
              <a:gd name="connsiteX49" fmla="*/ 2617470 w 2655234"/>
              <a:gd name="connsiteY49" fmla="*/ 4830 h 151355"/>
              <a:gd name="connsiteX0" fmla="*/ 0 w 2655356"/>
              <a:gd name="connsiteY0" fmla="*/ 11424 h 151374"/>
              <a:gd name="connsiteX1" fmla="*/ 179070 w 2655356"/>
              <a:gd name="connsiteY1" fmla="*/ 13329 h 151374"/>
              <a:gd name="connsiteX2" fmla="*/ 459105 w 2655356"/>
              <a:gd name="connsiteY2" fmla="*/ 13329 h 151374"/>
              <a:gd name="connsiteX3" fmla="*/ 647700 w 2655356"/>
              <a:gd name="connsiteY3" fmla="*/ 11424 h 151374"/>
              <a:gd name="connsiteX4" fmla="*/ 714375 w 2655356"/>
              <a:gd name="connsiteY4" fmla="*/ 19044 h 151374"/>
              <a:gd name="connsiteX5" fmla="*/ 721995 w 2655356"/>
              <a:gd name="connsiteY5" fmla="*/ 20949 h 151374"/>
              <a:gd name="connsiteX6" fmla="*/ 735330 w 2655356"/>
              <a:gd name="connsiteY6" fmla="*/ 24759 h 151374"/>
              <a:gd name="connsiteX7" fmla="*/ 750570 w 2655356"/>
              <a:gd name="connsiteY7" fmla="*/ 26664 h 151374"/>
              <a:gd name="connsiteX8" fmla="*/ 782955 w 2655356"/>
              <a:gd name="connsiteY8" fmla="*/ 32379 h 151374"/>
              <a:gd name="connsiteX9" fmla="*/ 794385 w 2655356"/>
              <a:gd name="connsiteY9" fmla="*/ 36189 h 151374"/>
              <a:gd name="connsiteX10" fmla="*/ 800100 w 2655356"/>
              <a:gd name="connsiteY10" fmla="*/ 38094 h 151374"/>
              <a:gd name="connsiteX11" fmla="*/ 811530 w 2655356"/>
              <a:gd name="connsiteY11" fmla="*/ 39999 h 151374"/>
              <a:gd name="connsiteX12" fmla="*/ 819150 w 2655356"/>
              <a:gd name="connsiteY12" fmla="*/ 41904 h 151374"/>
              <a:gd name="connsiteX13" fmla="*/ 859155 w 2655356"/>
              <a:gd name="connsiteY13" fmla="*/ 45714 h 151374"/>
              <a:gd name="connsiteX14" fmla="*/ 868680 w 2655356"/>
              <a:gd name="connsiteY14" fmla="*/ 47619 h 151374"/>
              <a:gd name="connsiteX15" fmla="*/ 874395 w 2655356"/>
              <a:gd name="connsiteY15" fmla="*/ 49524 h 151374"/>
              <a:gd name="connsiteX16" fmla="*/ 902970 w 2655356"/>
              <a:gd name="connsiteY16" fmla="*/ 55239 h 151374"/>
              <a:gd name="connsiteX17" fmla="*/ 920115 w 2655356"/>
              <a:gd name="connsiteY17" fmla="*/ 59049 h 151374"/>
              <a:gd name="connsiteX18" fmla="*/ 927735 w 2655356"/>
              <a:gd name="connsiteY18" fmla="*/ 60954 h 151374"/>
              <a:gd name="connsiteX19" fmla="*/ 973455 w 2655356"/>
              <a:gd name="connsiteY19" fmla="*/ 62859 h 151374"/>
              <a:gd name="connsiteX20" fmla="*/ 1000125 w 2655356"/>
              <a:gd name="connsiteY20" fmla="*/ 68574 h 151374"/>
              <a:gd name="connsiteX21" fmla="*/ 1022985 w 2655356"/>
              <a:gd name="connsiteY21" fmla="*/ 72384 h 151374"/>
              <a:gd name="connsiteX22" fmla="*/ 1059180 w 2655356"/>
              <a:gd name="connsiteY22" fmla="*/ 78099 h 151374"/>
              <a:gd name="connsiteX23" fmla="*/ 1080135 w 2655356"/>
              <a:gd name="connsiteY23" fmla="*/ 80004 h 151374"/>
              <a:gd name="connsiteX24" fmla="*/ 1129665 w 2655356"/>
              <a:gd name="connsiteY24" fmla="*/ 83814 h 151374"/>
              <a:gd name="connsiteX25" fmla="*/ 1135380 w 2655356"/>
              <a:gd name="connsiteY25" fmla="*/ 85719 h 151374"/>
              <a:gd name="connsiteX26" fmla="*/ 1148715 w 2655356"/>
              <a:gd name="connsiteY26" fmla="*/ 87624 h 151374"/>
              <a:gd name="connsiteX27" fmla="*/ 1190625 w 2655356"/>
              <a:gd name="connsiteY27" fmla="*/ 89529 h 151374"/>
              <a:gd name="connsiteX28" fmla="*/ 1203960 w 2655356"/>
              <a:gd name="connsiteY28" fmla="*/ 93339 h 151374"/>
              <a:gd name="connsiteX29" fmla="*/ 1223010 w 2655356"/>
              <a:gd name="connsiteY29" fmla="*/ 97149 h 151374"/>
              <a:gd name="connsiteX30" fmla="*/ 1230630 w 2655356"/>
              <a:gd name="connsiteY30" fmla="*/ 99054 h 151374"/>
              <a:gd name="connsiteX31" fmla="*/ 1268730 w 2655356"/>
              <a:gd name="connsiteY31" fmla="*/ 102864 h 151374"/>
              <a:gd name="connsiteX32" fmla="*/ 1314450 w 2655356"/>
              <a:gd name="connsiteY32" fmla="*/ 112389 h 151374"/>
              <a:gd name="connsiteX33" fmla="*/ 1320165 w 2655356"/>
              <a:gd name="connsiteY33" fmla="*/ 114294 h 151374"/>
              <a:gd name="connsiteX34" fmla="*/ 1363980 w 2655356"/>
              <a:gd name="connsiteY34" fmla="*/ 118104 h 151374"/>
              <a:gd name="connsiteX35" fmla="*/ 1390650 w 2655356"/>
              <a:gd name="connsiteY35" fmla="*/ 123819 h 151374"/>
              <a:gd name="connsiteX36" fmla="*/ 1396365 w 2655356"/>
              <a:gd name="connsiteY36" fmla="*/ 125724 h 151374"/>
              <a:gd name="connsiteX37" fmla="*/ 1403985 w 2655356"/>
              <a:gd name="connsiteY37" fmla="*/ 127629 h 151374"/>
              <a:gd name="connsiteX38" fmla="*/ 1409700 w 2655356"/>
              <a:gd name="connsiteY38" fmla="*/ 129534 h 151374"/>
              <a:gd name="connsiteX39" fmla="*/ 1417320 w 2655356"/>
              <a:gd name="connsiteY39" fmla="*/ 131439 h 151374"/>
              <a:gd name="connsiteX40" fmla="*/ 1463040 w 2655356"/>
              <a:gd name="connsiteY40" fmla="*/ 135249 h 151374"/>
              <a:gd name="connsiteX41" fmla="*/ 1482090 w 2655356"/>
              <a:gd name="connsiteY41" fmla="*/ 137154 h 151374"/>
              <a:gd name="connsiteX42" fmla="*/ 1489710 w 2655356"/>
              <a:gd name="connsiteY42" fmla="*/ 139059 h 151374"/>
              <a:gd name="connsiteX43" fmla="*/ 1520190 w 2655356"/>
              <a:gd name="connsiteY43" fmla="*/ 140964 h 151374"/>
              <a:gd name="connsiteX44" fmla="*/ 1543050 w 2655356"/>
              <a:gd name="connsiteY44" fmla="*/ 142869 h 151374"/>
              <a:gd name="connsiteX45" fmla="*/ 1628775 w 2655356"/>
              <a:gd name="connsiteY45" fmla="*/ 144774 h 151374"/>
              <a:gd name="connsiteX46" fmla="*/ 1703070 w 2655356"/>
              <a:gd name="connsiteY46" fmla="*/ 142869 h 151374"/>
              <a:gd name="connsiteX47" fmla="*/ 1883548 w 2655356"/>
              <a:gd name="connsiteY47" fmla="*/ 34945 h 151374"/>
              <a:gd name="connsiteX48" fmla="*/ 2604135 w 2655356"/>
              <a:gd name="connsiteY48" fmla="*/ 1899 h 151374"/>
              <a:gd name="connsiteX49" fmla="*/ 2617470 w 2655356"/>
              <a:gd name="connsiteY49" fmla="*/ 3804 h 151374"/>
              <a:gd name="connsiteX0" fmla="*/ 0 w 2655356"/>
              <a:gd name="connsiteY0" fmla="*/ 10920 h 151394"/>
              <a:gd name="connsiteX1" fmla="*/ 179070 w 2655356"/>
              <a:gd name="connsiteY1" fmla="*/ 12825 h 151394"/>
              <a:gd name="connsiteX2" fmla="*/ 459105 w 2655356"/>
              <a:gd name="connsiteY2" fmla="*/ 12825 h 151394"/>
              <a:gd name="connsiteX3" fmla="*/ 647700 w 2655356"/>
              <a:gd name="connsiteY3" fmla="*/ 10920 h 151394"/>
              <a:gd name="connsiteX4" fmla="*/ 714375 w 2655356"/>
              <a:gd name="connsiteY4" fmla="*/ 18540 h 151394"/>
              <a:gd name="connsiteX5" fmla="*/ 721995 w 2655356"/>
              <a:gd name="connsiteY5" fmla="*/ 20445 h 151394"/>
              <a:gd name="connsiteX6" fmla="*/ 735330 w 2655356"/>
              <a:gd name="connsiteY6" fmla="*/ 24255 h 151394"/>
              <a:gd name="connsiteX7" fmla="*/ 750570 w 2655356"/>
              <a:gd name="connsiteY7" fmla="*/ 26160 h 151394"/>
              <a:gd name="connsiteX8" fmla="*/ 782955 w 2655356"/>
              <a:gd name="connsiteY8" fmla="*/ 31875 h 151394"/>
              <a:gd name="connsiteX9" fmla="*/ 794385 w 2655356"/>
              <a:gd name="connsiteY9" fmla="*/ 35685 h 151394"/>
              <a:gd name="connsiteX10" fmla="*/ 800100 w 2655356"/>
              <a:gd name="connsiteY10" fmla="*/ 37590 h 151394"/>
              <a:gd name="connsiteX11" fmla="*/ 811530 w 2655356"/>
              <a:gd name="connsiteY11" fmla="*/ 39495 h 151394"/>
              <a:gd name="connsiteX12" fmla="*/ 819150 w 2655356"/>
              <a:gd name="connsiteY12" fmla="*/ 41400 h 151394"/>
              <a:gd name="connsiteX13" fmla="*/ 859155 w 2655356"/>
              <a:gd name="connsiteY13" fmla="*/ 45210 h 151394"/>
              <a:gd name="connsiteX14" fmla="*/ 868680 w 2655356"/>
              <a:gd name="connsiteY14" fmla="*/ 47115 h 151394"/>
              <a:gd name="connsiteX15" fmla="*/ 874395 w 2655356"/>
              <a:gd name="connsiteY15" fmla="*/ 49020 h 151394"/>
              <a:gd name="connsiteX16" fmla="*/ 902970 w 2655356"/>
              <a:gd name="connsiteY16" fmla="*/ 54735 h 151394"/>
              <a:gd name="connsiteX17" fmla="*/ 920115 w 2655356"/>
              <a:gd name="connsiteY17" fmla="*/ 58545 h 151394"/>
              <a:gd name="connsiteX18" fmla="*/ 927735 w 2655356"/>
              <a:gd name="connsiteY18" fmla="*/ 60450 h 151394"/>
              <a:gd name="connsiteX19" fmla="*/ 973455 w 2655356"/>
              <a:gd name="connsiteY19" fmla="*/ 62355 h 151394"/>
              <a:gd name="connsiteX20" fmla="*/ 1000125 w 2655356"/>
              <a:gd name="connsiteY20" fmla="*/ 68070 h 151394"/>
              <a:gd name="connsiteX21" fmla="*/ 1022985 w 2655356"/>
              <a:gd name="connsiteY21" fmla="*/ 71880 h 151394"/>
              <a:gd name="connsiteX22" fmla="*/ 1059180 w 2655356"/>
              <a:gd name="connsiteY22" fmla="*/ 77595 h 151394"/>
              <a:gd name="connsiteX23" fmla="*/ 1080135 w 2655356"/>
              <a:gd name="connsiteY23" fmla="*/ 79500 h 151394"/>
              <a:gd name="connsiteX24" fmla="*/ 1129665 w 2655356"/>
              <a:gd name="connsiteY24" fmla="*/ 83310 h 151394"/>
              <a:gd name="connsiteX25" fmla="*/ 1135380 w 2655356"/>
              <a:gd name="connsiteY25" fmla="*/ 85215 h 151394"/>
              <a:gd name="connsiteX26" fmla="*/ 1148715 w 2655356"/>
              <a:gd name="connsiteY26" fmla="*/ 87120 h 151394"/>
              <a:gd name="connsiteX27" fmla="*/ 1190625 w 2655356"/>
              <a:gd name="connsiteY27" fmla="*/ 89025 h 151394"/>
              <a:gd name="connsiteX28" fmla="*/ 1203960 w 2655356"/>
              <a:gd name="connsiteY28" fmla="*/ 92835 h 151394"/>
              <a:gd name="connsiteX29" fmla="*/ 1223010 w 2655356"/>
              <a:gd name="connsiteY29" fmla="*/ 96645 h 151394"/>
              <a:gd name="connsiteX30" fmla="*/ 1230630 w 2655356"/>
              <a:gd name="connsiteY30" fmla="*/ 98550 h 151394"/>
              <a:gd name="connsiteX31" fmla="*/ 1268730 w 2655356"/>
              <a:gd name="connsiteY31" fmla="*/ 102360 h 151394"/>
              <a:gd name="connsiteX32" fmla="*/ 1314450 w 2655356"/>
              <a:gd name="connsiteY32" fmla="*/ 111885 h 151394"/>
              <a:gd name="connsiteX33" fmla="*/ 1320165 w 2655356"/>
              <a:gd name="connsiteY33" fmla="*/ 113790 h 151394"/>
              <a:gd name="connsiteX34" fmla="*/ 1363980 w 2655356"/>
              <a:gd name="connsiteY34" fmla="*/ 117600 h 151394"/>
              <a:gd name="connsiteX35" fmla="*/ 1390650 w 2655356"/>
              <a:gd name="connsiteY35" fmla="*/ 123315 h 151394"/>
              <a:gd name="connsiteX36" fmla="*/ 1396365 w 2655356"/>
              <a:gd name="connsiteY36" fmla="*/ 125220 h 151394"/>
              <a:gd name="connsiteX37" fmla="*/ 1403985 w 2655356"/>
              <a:gd name="connsiteY37" fmla="*/ 127125 h 151394"/>
              <a:gd name="connsiteX38" fmla="*/ 1409700 w 2655356"/>
              <a:gd name="connsiteY38" fmla="*/ 129030 h 151394"/>
              <a:gd name="connsiteX39" fmla="*/ 1417320 w 2655356"/>
              <a:gd name="connsiteY39" fmla="*/ 130935 h 151394"/>
              <a:gd name="connsiteX40" fmla="*/ 1463040 w 2655356"/>
              <a:gd name="connsiteY40" fmla="*/ 134745 h 151394"/>
              <a:gd name="connsiteX41" fmla="*/ 1482090 w 2655356"/>
              <a:gd name="connsiteY41" fmla="*/ 136650 h 151394"/>
              <a:gd name="connsiteX42" fmla="*/ 1489710 w 2655356"/>
              <a:gd name="connsiteY42" fmla="*/ 138555 h 151394"/>
              <a:gd name="connsiteX43" fmla="*/ 1520190 w 2655356"/>
              <a:gd name="connsiteY43" fmla="*/ 140460 h 151394"/>
              <a:gd name="connsiteX44" fmla="*/ 1543050 w 2655356"/>
              <a:gd name="connsiteY44" fmla="*/ 142365 h 151394"/>
              <a:gd name="connsiteX45" fmla="*/ 1628775 w 2655356"/>
              <a:gd name="connsiteY45" fmla="*/ 144270 h 151394"/>
              <a:gd name="connsiteX46" fmla="*/ 1703070 w 2655356"/>
              <a:gd name="connsiteY46" fmla="*/ 142365 h 151394"/>
              <a:gd name="connsiteX47" fmla="*/ 1883548 w 2655356"/>
              <a:gd name="connsiteY47" fmla="*/ 27368 h 151394"/>
              <a:gd name="connsiteX48" fmla="*/ 2604135 w 2655356"/>
              <a:gd name="connsiteY48" fmla="*/ 1395 h 151394"/>
              <a:gd name="connsiteX49" fmla="*/ 2617470 w 2655356"/>
              <a:gd name="connsiteY49" fmla="*/ 3300 h 151394"/>
              <a:gd name="connsiteX0" fmla="*/ 0 w 2655356"/>
              <a:gd name="connsiteY0" fmla="*/ 10920 h 151393"/>
              <a:gd name="connsiteX1" fmla="*/ 179070 w 2655356"/>
              <a:gd name="connsiteY1" fmla="*/ 12825 h 151393"/>
              <a:gd name="connsiteX2" fmla="*/ 459105 w 2655356"/>
              <a:gd name="connsiteY2" fmla="*/ 12825 h 151393"/>
              <a:gd name="connsiteX3" fmla="*/ 647700 w 2655356"/>
              <a:gd name="connsiteY3" fmla="*/ 10920 h 151393"/>
              <a:gd name="connsiteX4" fmla="*/ 714375 w 2655356"/>
              <a:gd name="connsiteY4" fmla="*/ 18540 h 151393"/>
              <a:gd name="connsiteX5" fmla="*/ 721995 w 2655356"/>
              <a:gd name="connsiteY5" fmla="*/ 20445 h 151393"/>
              <a:gd name="connsiteX6" fmla="*/ 735330 w 2655356"/>
              <a:gd name="connsiteY6" fmla="*/ 24255 h 151393"/>
              <a:gd name="connsiteX7" fmla="*/ 750570 w 2655356"/>
              <a:gd name="connsiteY7" fmla="*/ 26160 h 151393"/>
              <a:gd name="connsiteX8" fmla="*/ 782955 w 2655356"/>
              <a:gd name="connsiteY8" fmla="*/ 31875 h 151393"/>
              <a:gd name="connsiteX9" fmla="*/ 794385 w 2655356"/>
              <a:gd name="connsiteY9" fmla="*/ 35685 h 151393"/>
              <a:gd name="connsiteX10" fmla="*/ 800100 w 2655356"/>
              <a:gd name="connsiteY10" fmla="*/ 37590 h 151393"/>
              <a:gd name="connsiteX11" fmla="*/ 811530 w 2655356"/>
              <a:gd name="connsiteY11" fmla="*/ 39495 h 151393"/>
              <a:gd name="connsiteX12" fmla="*/ 819150 w 2655356"/>
              <a:gd name="connsiteY12" fmla="*/ 41400 h 151393"/>
              <a:gd name="connsiteX13" fmla="*/ 859155 w 2655356"/>
              <a:gd name="connsiteY13" fmla="*/ 45210 h 151393"/>
              <a:gd name="connsiteX14" fmla="*/ 868680 w 2655356"/>
              <a:gd name="connsiteY14" fmla="*/ 47115 h 151393"/>
              <a:gd name="connsiteX15" fmla="*/ 874395 w 2655356"/>
              <a:gd name="connsiteY15" fmla="*/ 49020 h 151393"/>
              <a:gd name="connsiteX16" fmla="*/ 902970 w 2655356"/>
              <a:gd name="connsiteY16" fmla="*/ 54735 h 151393"/>
              <a:gd name="connsiteX17" fmla="*/ 920115 w 2655356"/>
              <a:gd name="connsiteY17" fmla="*/ 58545 h 151393"/>
              <a:gd name="connsiteX18" fmla="*/ 927735 w 2655356"/>
              <a:gd name="connsiteY18" fmla="*/ 60450 h 151393"/>
              <a:gd name="connsiteX19" fmla="*/ 973455 w 2655356"/>
              <a:gd name="connsiteY19" fmla="*/ 62355 h 151393"/>
              <a:gd name="connsiteX20" fmla="*/ 1000125 w 2655356"/>
              <a:gd name="connsiteY20" fmla="*/ 68070 h 151393"/>
              <a:gd name="connsiteX21" fmla="*/ 1022985 w 2655356"/>
              <a:gd name="connsiteY21" fmla="*/ 71880 h 151393"/>
              <a:gd name="connsiteX22" fmla="*/ 1059180 w 2655356"/>
              <a:gd name="connsiteY22" fmla="*/ 77595 h 151393"/>
              <a:gd name="connsiteX23" fmla="*/ 1080135 w 2655356"/>
              <a:gd name="connsiteY23" fmla="*/ 79500 h 151393"/>
              <a:gd name="connsiteX24" fmla="*/ 1129665 w 2655356"/>
              <a:gd name="connsiteY24" fmla="*/ 83310 h 151393"/>
              <a:gd name="connsiteX25" fmla="*/ 1135380 w 2655356"/>
              <a:gd name="connsiteY25" fmla="*/ 85215 h 151393"/>
              <a:gd name="connsiteX26" fmla="*/ 1148715 w 2655356"/>
              <a:gd name="connsiteY26" fmla="*/ 87120 h 151393"/>
              <a:gd name="connsiteX27" fmla="*/ 1190625 w 2655356"/>
              <a:gd name="connsiteY27" fmla="*/ 89025 h 151393"/>
              <a:gd name="connsiteX28" fmla="*/ 1203960 w 2655356"/>
              <a:gd name="connsiteY28" fmla="*/ 92835 h 151393"/>
              <a:gd name="connsiteX29" fmla="*/ 1223010 w 2655356"/>
              <a:gd name="connsiteY29" fmla="*/ 96645 h 151393"/>
              <a:gd name="connsiteX30" fmla="*/ 1230630 w 2655356"/>
              <a:gd name="connsiteY30" fmla="*/ 98550 h 151393"/>
              <a:gd name="connsiteX31" fmla="*/ 1268730 w 2655356"/>
              <a:gd name="connsiteY31" fmla="*/ 102360 h 151393"/>
              <a:gd name="connsiteX32" fmla="*/ 1314450 w 2655356"/>
              <a:gd name="connsiteY32" fmla="*/ 111885 h 151393"/>
              <a:gd name="connsiteX33" fmla="*/ 1320165 w 2655356"/>
              <a:gd name="connsiteY33" fmla="*/ 113790 h 151393"/>
              <a:gd name="connsiteX34" fmla="*/ 1363980 w 2655356"/>
              <a:gd name="connsiteY34" fmla="*/ 117600 h 151393"/>
              <a:gd name="connsiteX35" fmla="*/ 1390650 w 2655356"/>
              <a:gd name="connsiteY35" fmla="*/ 123315 h 151393"/>
              <a:gd name="connsiteX36" fmla="*/ 1396365 w 2655356"/>
              <a:gd name="connsiteY36" fmla="*/ 125220 h 151393"/>
              <a:gd name="connsiteX37" fmla="*/ 1403985 w 2655356"/>
              <a:gd name="connsiteY37" fmla="*/ 127125 h 151393"/>
              <a:gd name="connsiteX38" fmla="*/ 1409700 w 2655356"/>
              <a:gd name="connsiteY38" fmla="*/ 129030 h 151393"/>
              <a:gd name="connsiteX39" fmla="*/ 1417320 w 2655356"/>
              <a:gd name="connsiteY39" fmla="*/ 130935 h 151393"/>
              <a:gd name="connsiteX40" fmla="*/ 1463040 w 2655356"/>
              <a:gd name="connsiteY40" fmla="*/ 134745 h 151393"/>
              <a:gd name="connsiteX41" fmla="*/ 1482090 w 2655356"/>
              <a:gd name="connsiteY41" fmla="*/ 136650 h 151393"/>
              <a:gd name="connsiteX42" fmla="*/ 1489710 w 2655356"/>
              <a:gd name="connsiteY42" fmla="*/ 138555 h 151393"/>
              <a:gd name="connsiteX43" fmla="*/ 1520190 w 2655356"/>
              <a:gd name="connsiteY43" fmla="*/ 140460 h 151393"/>
              <a:gd name="connsiteX44" fmla="*/ 1543050 w 2655356"/>
              <a:gd name="connsiteY44" fmla="*/ 142365 h 151393"/>
              <a:gd name="connsiteX45" fmla="*/ 1628775 w 2655356"/>
              <a:gd name="connsiteY45" fmla="*/ 144270 h 151393"/>
              <a:gd name="connsiteX46" fmla="*/ 1703070 w 2655356"/>
              <a:gd name="connsiteY46" fmla="*/ 142365 h 151393"/>
              <a:gd name="connsiteX47" fmla="*/ 1883548 w 2655356"/>
              <a:gd name="connsiteY47" fmla="*/ 27368 h 151393"/>
              <a:gd name="connsiteX48" fmla="*/ 2604135 w 2655356"/>
              <a:gd name="connsiteY48" fmla="*/ 1395 h 151393"/>
              <a:gd name="connsiteX49" fmla="*/ 2617470 w 2655356"/>
              <a:gd name="connsiteY49" fmla="*/ 3300 h 151393"/>
              <a:gd name="connsiteX0" fmla="*/ 0 w 2617470"/>
              <a:gd name="connsiteY0" fmla="*/ 7621 h 148094"/>
              <a:gd name="connsiteX1" fmla="*/ 179070 w 2617470"/>
              <a:gd name="connsiteY1" fmla="*/ 9526 h 148094"/>
              <a:gd name="connsiteX2" fmla="*/ 459105 w 2617470"/>
              <a:gd name="connsiteY2" fmla="*/ 9526 h 148094"/>
              <a:gd name="connsiteX3" fmla="*/ 647700 w 2617470"/>
              <a:gd name="connsiteY3" fmla="*/ 7621 h 148094"/>
              <a:gd name="connsiteX4" fmla="*/ 714375 w 2617470"/>
              <a:gd name="connsiteY4" fmla="*/ 15241 h 148094"/>
              <a:gd name="connsiteX5" fmla="*/ 721995 w 2617470"/>
              <a:gd name="connsiteY5" fmla="*/ 17146 h 148094"/>
              <a:gd name="connsiteX6" fmla="*/ 735330 w 2617470"/>
              <a:gd name="connsiteY6" fmla="*/ 20956 h 148094"/>
              <a:gd name="connsiteX7" fmla="*/ 750570 w 2617470"/>
              <a:gd name="connsiteY7" fmla="*/ 22861 h 148094"/>
              <a:gd name="connsiteX8" fmla="*/ 782955 w 2617470"/>
              <a:gd name="connsiteY8" fmla="*/ 28576 h 148094"/>
              <a:gd name="connsiteX9" fmla="*/ 794385 w 2617470"/>
              <a:gd name="connsiteY9" fmla="*/ 32386 h 148094"/>
              <a:gd name="connsiteX10" fmla="*/ 800100 w 2617470"/>
              <a:gd name="connsiteY10" fmla="*/ 34291 h 148094"/>
              <a:gd name="connsiteX11" fmla="*/ 811530 w 2617470"/>
              <a:gd name="connsiteY11" fmla="*/ 36196 h 148094"/>
              <a:gd name="connsiteX12" fmla="*/ 819150 w 2617470"/>
              <a:gd name="connsiteY12" fmla="*/ 38101 h 148094"/>
              <a:gd name="connsiteX13" fmla="*/ 859155 w 2617470"/>
              <a:gd name="connsiteY13" fmla="*/ 41911 h 148094"/>
              <a:gd name="connsiteX14" fmla="*/ 868680 w 2617470"/>
              <a:gd name="connsiteY14" fmla="*/ 43816 h 148094"/>
              <a:gd name="connsiteX15" fmla="*/ 874395 w 2617470"/>
              <a:gd name="connsiteY15" fmla="*/ 45721 h 148094"/>
              <a:gd name="connsiteX16" fmla="*/ 902970 w 2617470"/>
              <a:gd name="connsiteY16" fmla="*/ 51436 h 148094"/>
              <a:gd name="connsiteX17" fmla="*/ 920115 w 2617470"/>
              <a:gd name="connsiteY17" fmla="*/ 55246 h 148094"/>
              <a:gd name="connsiteX18" fmla="*/ 927735 w 2617470"/>
              <a:gd name="connsiteY18" fmla="*/ 57151 h 148094"/>
              <a:gd name="connsiteX19" fmla="*/ 973455 w 2617470"/>
              <a:gd name="connsiteY19" fmla="*/ 59056 h 148094"/>
              <a:gd name="connsiteX20" fmla="*/ 1000125 w 2617470"/>
              <a:gd name="connsiteY20" fmla="*/ 64771 h 148094"/>
              <a:gd name="connsiteX21" fmla="*/ 1022985 w 2617470"/>
              <a:gd name="connsiteY21" fmla="*/ 68581 h 148094"/>
              <a:gd name="connsiteX22" fmla="*/ 1059180 w 2617470"/>
              <a:gd name="connsiteY22" fmla="*/ 74296 h 148094"/>
              <a:gd name="connsiteX23" fmla="*/ 1080135 w 2617470"/>
              <a:gd name="connsiteY23" fmla="*/ 76201 h 148094"/>
              <a:gd name="connsiteX24" fmla="*/ 1129665 w 2617470"/>
              <a:gd name="connsiteY24" fmla="*/ 80011 h 148094"/>
              <a:gd name="connsiteX25" fmla="*/ 1135380 w 2617470"/>
              <a:gd name="connsiteY25" fmla="*/ 81916 h 148094"/>
              <a:gd name="connsiteX26" fmla="*/ 1148715 w 2617470"/>
              <a:gd name="connsiteY26" fmla="*/ 83821 h 148094"/>
              <a:gd name="connsiteX27" fmla="*/ 1190625 w 2617470"/>
              <a:gd name="connsiteY27" fmla="*/ 85726 h 148094"/>
              <a:gd name="connsiteX28" fmla="*/ 1203960 w 2617470"/>
              <a:gd name="connsiteY28" fmla="*/ 89536 h 148094"/>
              <a:gd name="connsiteX29" fmla="*/ 1223010 w 2617470"/>
              <a:gd name="connsiteY29" fmla="*/ 93346 h 148094"/>
              <a:gd name="connsiteX30" fmla="*/ 1230630 w 2617470"/>
              <a:gd name="connsiteY30" fmla="*/ 95251 h 148094"/>
              <a:gd name="connsiteX31" fmla="*/ 1268730 w 2617470"/>
              <a:gd name="connsiteY31" fmla="*/ 99061 h 148094"/>
              <a:gd name="connsiteX32" fmla="*/ 1314450 w 2617470"/>
              <a:gd name="connsiteY32" fmla="*/ 108586 h 148094"/>
              <a:gd name="connsiteX33" fmla="*/ 1320165 w 2617470"/>
              <a:gd name="connsiteY33" fmla="*/ 110491 h 148094"/>
              <a:gd name="connsiteX34" fmla="*/ 1363980 w 2617470"/>
              <a:gd name="connsiteY34" fmla="*/ 114301 h 148094"/>
              <a:gd name="connsiteX35" fmla="*/ 1390650 w 2617470"/>
              <a:gd name="connsiteY35" fmla="*/ 120016 h 148094"/>
              <a:gd name="connsiteX36" fmla="*/ 1396365 w 2617470"/>
              <a:gd name="connsiteY36" fmla="*/ 121921 h 148094"/>
              <a:gd name="connsiteX37" fmla="*/ 1403985 w 2617470"/>
              <a:gd name="connsiteY37" fmla="*/ 123826 h 148094"/>
              <a:gd name="connsiteX38" fmla="*/ 1409700 w 2617470"/>
              <a:gd name="connsiteY38" fmla="*/ 125731 h 148094"/>
              <a:gd name="connsiteX39" fmla="*/ 1417320 w 2617470"/>
              <a:gd name="connsiteY39" fmla="*/ 127636 h 148094"/>
              <a:gd name="connsiteX40" fmla="*/ 1463040 w 2617470"/>
              <a:gd name="connsiteY40" fmla="*/ 131446 h 148094"/>
              <a:gd name="connsiteX41" fmla="*/ 1482090 w 2617470"/>
              <a:gd name="connsiteY41" fmla="*/ 133351 h 148094"/>
              <a:gd name="connsiteX42" fmla="*/ 1489710 w 2617470"/>
              <a:gd name="connsiteY42" fmla="*/ 135256 h 148094"/>
              <a:gd name="connsiteX43" fmla="*/ 1520190 w 2617470"/>
              <a:gd name="connsiteY43" fmla="*/ 137161 h 148094"/>
              <a:gd name="connsiteX44" fmla="*/ 1543050 w 2617470"/>
              <a:gd name="connsiteY44" fmla="*/ 139066 h 148094"/>
              <a:gd name="connsiteX45" fmla="*/ 1628775 w 2617470"/>
              <a:gd name="connsiteY45" fmla="*/ 140971 h 148094"/>
              <a:gd name="connsiteX46" fmla="*/ 1703070 w 2617470"/>
              <a:gd name="connsiteY46" fmla="*/ 139066 h 148094"/>
              <a:gd name="connsiteX47" fmla="*/ 1883548 w 2617470"/>
              <a:gd name="connsiteY47" fmla="*/ 24069 h 148094"/>
              <a:gd name="connsiteX48" fmla="*/ 2617470 w 2617470"/>
              <a:gd name="connsiteY48" fmla="*/ 1 h 148094"/>
              <a:gd name="connsiteX0" fmla="*/ 0 w 2615820"/>
              <a:gd name="connsiteY0" fmla="*/ 547 h 141020"/>
              <a:gd name="connsiteX1" fmla="*/ 179070 w 2615820"/>
              <a:gd name="connsiteY1" fmla="*/ 2452 h 141020"/>
              <a:gd name="connsiteX2" fmla="*/ 459105 w 2615820"/>
              <a:gd name="connsiteY2" fmla="*/ 2452 h 141020"/>
              <a:gd name="connsiteX3" fmla="*/ 647700 w 2615820"/>
              <a:gd name="connsiteY3" fmla="*/ 547 h 141020"/>
              <a:gd name="connsiteX4" fmla="*/ 714375 w 2615820"/>
              <a:gd name="connsiteY4" fmla="*/ 8167 h 141020"/>
              <a:gd name="connsiteX5" fmla="*/ 721995 w 2615820"/>
              <a:gd name="connsiteY5" fmla="*/ 10072 h 141020"/>
              <a:gd name="connsiteX6" fmla="*/ 735330 w 2615820"/>
              <a:gd name="connsiteY6" fmla="*/ 13882 h 141020"/>
              <a:gd name="connsiteX7" fmla="*/ 750570 w 2615820"/>
              <a:gd name="connsiteY7" fmla="*/ 15787 h 141020"/>
              <a:gd name="connsiteX8" fmla="*/ 782955 w 2615820"/>
              <a:gd name="connsiteY8" fmla="*/ 21502 h 141020"/>
              <a:gd name="connsiteX9" fmla="*/ 794385 w 2615820"/>
              <a:gd name="connsiteY9" fmla="*/ 25312 h 141020"/>
              <a:gd name="connsiteX10" fmla="*/ 800100 w 2615820"/>
              <a:gd name="connsiteY10" fmla="*/ 27217 h 141020"/>
              <a:gd name="connsiteX11" fmla="*/ 811530 w 2615820"/>
              <a:gd name="connsiteY11" fmla="*/ 29122 h 141020"/>
              <a:gd name="connsiteX12" fmla="*/ 819150 w 2615820"/>
              <a:gd name="connsiteY12" fmla="*/ 31027 h 141020"/>
              <a:gd name="connsiteX13" fmla="*/ 859155 w 2615820"/>
              <a:gd name="connsiteY13" fmla="*/ 34837 h 141020"/>
              <a:gd name="connsiteX14" fmla="*/ 868680 w 2615820"/>
              <a:gd name="connsiteY14" fmla="*/ 36742 h 141020"/>
              <a:gd name="connsiteX15" fmla="*/ 874395 w 2615820"/>
              <a:gd name="connsiteY15" fmla="*/ 38647 h 141020"/>
              <a:gd name="connsiteX16" fmla="*/ 902970 w 2615820"/>
              <a:gd name="connsiteY16" fmla="*/ 44362 h 141020"/>
              <a:gd name="connsiteX17" fmla="*/ 920115 w 2615820"/>
              <a:gd name="connsiteY17" fmla="*/ 48172 h 141020"/>
              <a:gd name="connsiteX18" fmla="*/ 927735 w 2615820"/>
              <a:gd name="connsiteY18" fmla="*/ 50077 h 141020"/>
              <a:gd name="connsiteX19" fmla="*/ 973455 w 2615820"/>
              <a:gd name="connsiteY19" fmla="*/ 51982 h 141020"/>
              <a:gd name="connsiteX20" fmla="*/ 1000125 w 2615820"/>
              <a:gd name="connsiteY20" fmla="*/ 57697 h 141020"/>
              <a:gd name="connsiteX21" fmla="*/ 1022985 w 2615820"/>
              <a:gd name="connsiteY21" fmla="*/ 61507 h 141020"/>
              <a:gd name="connsiteX22" fmla="*/ 1059180 w 2615820"/>
              <a:gd name="connsiteY22" fmla="*/ 67222 h 141020"/>
              <a:gd name="connsiteX23" fmla="*/ 1080135 w 2615820"/>
              <a:gd name="connsiteY23" fmla="*/ 69127 h 141020"/>
              <a:gd name="connsiteX24" fmla="*/ 1129665 w 2615820"/>
              <a:gd name="connsiteY24" fmla="*/ 72937 h 141020"/>
              <a:gd name="connsiteX25" fmla="*/ 1135380 w 2615820"/>
              <a:gd name="connsiteY25" fmla="*/ 74842 h 141020"/>
              <a:gd name="connsiteX26" fmla="*/ 1148715 w 2615820"/>
              <a:gd name="connsiteY26" fmla="*/ 76747 h 141020"/>
              <a:gd name="connsiteX27" fmla="*/ 1190625 w 2615820"/>
              <a:gd name="connsiteY27" fmla="*/ 78652 h 141020"/>
              <a:gd name="connsiteX28" fmla="*/ 1203960 w 2615820"/>
              <a:gd name="connsiteY28" fmla="*/ 82462 h 141020"/>
              <a:gd name="connsiteX29" fmla="*/ 1223010 w 2615820"/>
              <a:gd name="connsiteY29" fmla="*/ 86272 h 141020"/>
              <a:gd name="connsiteX30" fmla="*/ 1230630 w 2615820"/>
              <a:gd name="connsiteY30" fmla="*/ 88177 h 141020"/>
              <a:gd name="connsiteX31" fmla="*/ 1268730 w 2615820"/>
              <a:gd name="connsiteY31" fmla="*/ 91987 h 141020"/>
              <a:gd name="connsiteX32" fmla="*/ 1314450 w 2615820"/>
              <a:gd name="connsiteY32" fmla="*/ 101512 h 141020"/>
              <a:gd name="connsiteX33" fmla="*/ 1320165 w 2615820"/>
              <a:gd name="connsiteY33" fmla="*/ 103417 h 141020"/>
              <a:gd name="connsiteX34" fmla="*/ 1363980 w 2615820"/>
              <a:gd name="connsiteY34" fmla="*/ 107227 h 141020"/>
              <a:gd name="connsiteX35" fmla="*/ 1390650 w 2615820"/>
              <a:gd name="connsiteY35" fmla="*/ 112942 h 141020"/>
              <a:gd name="connsiteX36" fmla="*/ 1396365 w 2615820"/>
              <a:gd name="connsiteY36" fmla="*/ 114847 h 141020"/>
              <a:gd name="connsiteX37" fmla="*/ 1403985 w 2615820"/>
              <a:gd name="connsiteY37" fmla="*/ 116752 h 141020"/>
              <a:gd name="connsiteX38" fmla="*/ 1409700 w 2615820"/>
              <a:gd name="connsiteY38" fmla="*/ 118657 h 141020"/>
              <a:gd name="connsiteX39" fmla="*/ 1417320 w 2615820"/>
              <a:gd name="connsiteY39" fmla="*/ 120562 h 141020"/>
              <a:gd name="connsiteX40" fmla="*/ 1463040 w 2615820"/>
              <a:gd name="connsiteY40" fmla="*/ 124372 h 141020"/>
              <a:gd name="connsiteX41" fmla="*/ 1482090 w 2615820"/>
              <a:gd name="connsiteY41" fmla="*/ 126277 h 141020"/>
              <a:gd name="connsiteX42" fmla="*/ 1489710 w 2615820"/>
              <a:gd name="connsiteY42" fmla="*/ 128182 h 141020"/>
              <a:gd name="connsiteX43" fmla="*/ 1520190 w 2615820"/>
              <a:gd name="connsiteY43" fmla="*/ 130087 h 141020"/>
              <a:gd name="connsiteX44" fmla="*/ 1543050 w 2615820"/>
              <a:gd name="connsiteY44" fmla="*/ 131992 h 141020"/>
              <a:gd name="connsiteX45" fmla="*/ 1628775 w 2615820"/>
              <a:gd name="connsiteY45" fmla="*/ 133897 h 141020"/>
              <a:gd name="connsiteX46" fmla="*/ 1703070 w 2615820"/>
              <a:gd name="connsiteY46" fmla="*/ 131992 h 141020"/>
              <a:gd name="connsiteX47" fmla="*/ 1883548 w 2615820"/>
              <a:gd name="connsiteY47" fmla="*/ 16995 h 141020"/>
              <a:gd name="connsiteX48" fmla="*/ 2615820 w 2615820"/>
              <a:gd name="connsiteY48" fmla="*/ 0 h 141020"/>
              <a:gd name="connsiteX0" fmla="*/ 0 w 2615820"/>
              <a:gd name="connsiteY0" fmla="*/ 547 h 133898"/>
              <a:gd name="connsiteX1" fmla="*/ 179070 w 2615820"/>
              <a:gd name="connsiteY1" fmla="*/ 2452 h 133898"/>
              <a:gd name="connsiteX2" fmla="*/ 459105 w 2615820"/>
              <a:gd name="connsiteY2" fmla="*/ 2452 h 133898"/>
              <a:gd name="connsiteX3" fmla="*/ 647700 w 2615820"/>
              <a:gd name="connsiteY3" fmla="*/ 547 h 133898"/>
              <a:gd name="connsiteX4" fmla="*/ 714375 w 2615820"/>
              <a:gd name="connsiteY4" fmla="*/ 8167 h 133898"/>
              <a:gd name="connsiteX5" fmla="*/ 721995 w 2615820"/>
              <a:gd name="connsiteY5" fmla="*/ 10072 h 133898"/>
              <a:gd name="connsiteX6" fmla="*/ 735330 w 2615820"/>
              <a:gd name="connsiteY6" fmla="*/ 13882 h 133898"/>
              <a:gd name="connsiteX7" fmla="*/ 750570 w 2615820"/>
              <a:gd name="connsiteY7" fmla="*/ 15787 h 133898"/>
              <a:gd name="connsiteX8" fmla="*/ 782955 w 2615820"/>
              <a:gd name="connsiteY8" fmla="*/ 21502 h 133898"/>
              <a:gd name="connsiteX9" fmla="*/ 794385 w 2615820"/>
              <a:gd name="connsiteY9" fmla="*/ 25312 h 133898"/>
              <a:gd name="connsiteX10" fmla="*/ 800100 w 2615820"/>
              <a:gd name="connsiteY10" fmla="*/ 27217 h 133898"/>
              <a:gd name="connsiteX11" fmla="*/ 811530 w 2615820"/>
              <a:gd name="connsiteY11" fmla="*/ 29122 h 133898"/>
              <a:gd name="connsiteX12" fmla="*/ 819150 w 2615820"/>
              <a:gd name="connsiteY12" fmla="*/ 31027 h 133898"/>
              <a:gd name="connsiteX13" fmla="*/ 859155 w 2615820"/>
              <a:gd name="connsiteY13" fmla="*/ 34837 h 133898"/>
              <a:gd name="connsiteX14" fmla="*/ 868680 w 2615820"/>
              <a:gd name="connsiteY14" fmla="*/ 36742 h 133898"/>
              <a:gd name="connsiteX15" fmla="*/ 874395 w 2615820"/>
              <a:gd name="connsiteY15" fmla="*/ 38647 h 133898"/>
              <a:gd name="connsiteX16" fmla="*/ 902970 w 2615820"/>
              <a:gd name="connsiteY16" fmla="*/ 44362 h 133898"/>
              <a:gd name="connsiteX17" fmla="*/ 920115 w 2615820"/>
              <a:gd name="connsiteY17" fmla="*/ 48172 h 133898"/>
              <a:gd name="connsiteX18" fmla="*/ 927735 w 2615820"/>
              <a:gd name="connsiteY18" fmla="*/ 50077 h 133898"/>
              <a:gd name="connsiteX19" fmla="*/ 973455 w 2615820"/>
              <a:gd name="connsiteY19" fmla="*/ 51982 h 133898"/>
              <a:gd name="connsiteX20" fmla="*/ 1000125 w 2615820"/>
              <a:gd name="connsiteY20" fmla="*/ 57697 h 133898"/>
              <a:gd name="connsiteX21" fmla="*/ 1022985 w 2615820"/>
              <a:gd name="connsiteY21" fmla="*/ 61507 h 133898"/>
              <a:gd name="connsiteX22" fmla="*/ 1059180 w 2615820"/>
              <a:gd name="connsiteY22" fmla="*/ 67222 h 133898"/>
              <a:gd name="connsiteX23" fmla="*/ 1080135 w 2615820"/>
              <a:gd name="connsiteY23" fmla="*/ 69127 h 133898"/>
              <a:gd name="connsiteX24" fmla="*/ 1129665 w 2615820"/>
              <a:gd name="connsiteY24" fmla="*/ 72937 h 133898"/>
              <a:gd name="connsiteX25" fmla="*/ 1135380 w 2615820"/>
              <a:gd name="connsiteY25" fmla="*/ 74842 h 133898"/>
              <a:gd name="connsiteX26" fmla="*/ 1148715 w 2615820"/>
              <a:gd name="connsiteY26" fmla="*/ 76747 h 133898"/>
              <a:gd name="connsiteX27" fmla="*/ 1190625 w 2615820"/>
              <a:gd name="connsiteY27" fmla="*/ 78652 h 133898"/>
              <a:gd name="connsiteX28" fmla="*/ 1203960 w 2615820"/>
              <a:gd name="connsiteY28" fmla="*/ 82462 h 133898"/>
              <a:gd name="connsiteX29" fmla="*/ 1223010 w 2615820"/>
              <a:gd name="connsiteY29" fmla="*/ 86272 h 133898"/>
              <a:gd name="connsiteX30" fmla="*/ 1230630 w 2615820"/>
              <a:gd name="connsiteY30" fmla="*/ 88177 h 133898"/>
              <a:gd name="connsiteX31" fmla="*/ 1268730 w 2615820"/>
              <a:gd name="connsiteY31" fmla="*/ 91987 h 133898"/>
              <a:gd name="connsiteX32" fmla="*/ 1314450 w 2615820"/>
              <a:gd name="connsiteY32" fmla="*/ 101512 h 133898"/>
              <a:gd name="connsiteX33" fmla="*/ 1320165 w 2615820"/>
              <a:gd name="connsiteY33" fmla="*/ 103417 h 133898"/>
              <a:gd name="connsiteX34" fmla="*/ 1363980 w 2615820"/>
              <a:gd name="connsiteY34" fmla="*/ 107227 h 133898"/>
              <a:gd name="connsiteX35" fmla="*/ 1390650 w 2615820"/>
              <a:gd name="connsiteY35" fmla="*/ 112942 h 133898"/>
              <a:gd name="connsiteX36" fmla="*/ 1396365 w 2615820"/>
              <a:gd name="connsiteY36" fmla="*/ 114847 h 133898"/>
              <a:gd name="connsiteX37" fmla="*/ 1403985 w 2615820"/>
              <a:gd name="connsiteY37" fmla="*/ 116752 h 133898"/>
              <a:gd name="connsiteX38" fmla="*/ 1409700 w 2615820"/>
              <a:gd name="connsiteY38" fmla="*/ 118657 h 133898"/>
              <a:gd name="connsiteX39" fmla="*/ 1417320 w 2615820"/>
              <a:gd name="connsiteY39" fmla="*/ 120562 h 133898"/>
              <a:gd name="connsiteX40" fmla="*/ 1463040 w 2615820"/>
              <a:gd name="connsiteY40" fmla="*/ 124372 h 133898"/>
              <a:gd name="connsiteX41" fmla="*/ 1482090 w 2615820"/>
              <a:gd name="connsiteY41" fmla="*/ 126277 h 133898"/>
              <a:gd name="connsiteX42" fmla="*/ 1489710 w 2615820"/>
              <a:gd name="connsiteY42" fmla="*/ 128182 h 133898"/>
              <a:gd name="connsiteX43" fmla="*/ 1520190 w 2615820"/>
              <a:gd name="connsiteY43" fmla="*/ 130087 h 133898"/>
              <a:gd name="connsiteX44" fmla="*/ 1543050 w 2615820"/>
              <a:gd name="connsiteY44" fmla="*/ 131992 h 133898"/>
              <a:gd name="connsiteX45" fmla="*/ 1628775 w 2615820"/>
              <a:gd name="connsiteY45" fmla="*/ 133897 h 133898"/>
              <a:gd name="connsiteX46" fmla="*/ 1883548 w 2615820"/>
              <a:gd name="connsiteY46" fmla="*/ 16995 h 133898"/>
              <a:gd name="connsiteX47" fmla="*/ 2615820 w 2615820"/>
              <a:gd name="connsiteY47" fmla="*/ 0 h 133898"/>
              <a:gd name="connsiteX0" fmla="*/ 0 w 2615820"/>
              <a:gd name="connsiteY0" fmla="*/ 547 h 140013"/>
              <a:gd name="connsiteX1" fmla="*/ 179070 w 2615820"/>
              <a:gd name="connsiteY1" fmla="*/ 2452 h 140013"/>
              <a:gd name="connsiteX2" fmla="*/ 459105 w 2615820"/>
              <a:gd name="connsiteY2" fmla="*/ 2452 h 140013"/>
              <a:gd name="connsiteX3" fmla="*/ 647700 w 2615820"/>
              <a:gd name="connsiteY3" fmla="*/ 547 h 140013"/>
              <a:gd name="connsiteX4" fmla="*/ 714375 w 2615820"/>
              <a:gd name="connsiteY4" fmla="*/ 8167 h 140013"/>
              <a:gd name="connsiteX5" fmla="*/ 721995 w 2615820"/>
              <a:gd name="connsiteY5" fmla="*/ 10072 h 140013"/>
              <a:gd name="connsiteX6" fmla="*/ 735330 w 2615820"/>
              <a:gd name="connsiteY6" fmla="*/ 13882 h 140013"/>
              <a:gd name="connsiteX7" fmla="*/ 750570 w 2615820"/>
              <a:gd name="connsiteY7" fmla="*/ 15787 h 140013"/>
              <a:gd name="connsiteX8" fmla="*/ 782955 w 2615820"/>
              <a:gd name="connsiteY8" fmla="*/ 21502 h 140013"/>
              <a:gd name="connsiteX9" fmla="*/ 794385 w 2615820"/>
              <a:gd name="connsiteY9" fmla="*/ 25312 h 140013"/>
              <a:gd name="connsiteX10" fmla="*/ 800100 w 2615820"/>
              <a:gd name="connsiteY10" fmla="*/ 27217 h 140013"/>
              <a:gd name="connsiteX11" fmla="*/ 811530 w 2615820"/>
              <a:gd name="connsiteY11" fmla="*/ 29122 h 140013"/>
              <a:gd name="connsiteX12" fmla="*/ 819150 w 2615820"/>
              <a:gd name="connsiteY12" fmla="*/ 31027 h 140013"/>
              <a:gd name="connsiteX13" fmla="*/ 859155 w 2615820"/>
              <a:gd name="connsiteY13" fmla="*/ 34837 h 140013"/>
              <a:gd name="connsiteX14" fmla="*/ 868680 w 2615820"/>
              <a:gd name="connsiteY14" fmla="*/ 36742 h 140013"/>
              <a:gd name="connsiteX15" fmla="*/ 874395 w 2615820"/>
              <a:gd name="connsiteY15" fmla="*/ 38647 h 140013"/>
              <a:gd name="connsiteX16" fmla="*/ 902970 w 2615820"/>
              <a:gd name="connsiteY16" fmla="*/ 44362 h 140013"/>
              <a:gd name="connsiteX17" fmla="*/ 920115 w 2615820"/>
              <a:gd name="connsiteY17" fmla="*/ 48172 h 140013"/>
              <a:gd name="connsiteX18" fmla="*/ 927735 w 2615820"/>
              <a:gd name="connsiteY18" fmla="*/ 50077 h 140013"/>
              <a:gd name="connsiteX19" fmla="*/ 973455 w 2615820"/>
              <a:gd name="connsiteY19" fmla="*/ 51982 h 140013"/>
              <a:gd name="connsiteX20" fmla="*/ 1000125 w 2615820"/>
              <a:gd name="connsiteY20" fmla="*/ 57697 h 140013"/>
              <a:gd name="connsiteX21" fmla="*/ 1022985 w 2615820"/>
              <a:gd name="connsiteY21" fmla="*/ 61507 h 140013"/>
              <a:gd name="connsiteX22" fmla="*/ 1059180 w 2615820"/>
              <a:gd name="connsiteY22" fmla="*/ 67222 h 140013"/>
              <a:gd name="connsiteX23" fmla="*/ 1080135 w 2615820"/>
              <a:gd name="connsiteY23" fmla="*/ 69127 h 140013"/>
              <a:gd name="connsiteX24" fmla="*/ 1129665 w 2615820"/>
              <a:gd name="connsiteY24" fmla="*/ 72937 h 140013"/>
              <a:gd name="connsiteX25" fmla="*/ 1135380 w 2615820"/>
              <a:gd name="connsiteY25" fmla="*/ 74842 h 140013"/>
              <a:gd name="connsiteX26" fmla="*/ 1148715 w 2615820"/>
              <a:gd name="connsiteY26" fmla="*/ 76747 h 140013"/>
              <a:gd name="connsiteX27" fmla="*/ 1190625 w 2615820"/>
              <a:gd name="connsiteY27" fmla="*/ 78652 h 140013"/>
              <a:gd name="connsiteX28" fmla="*/ 1203960 w 2615820"/>
              <a:gd name="connsiteY28" fmla="*/ 82462 h 140013"/>
              <a:gd name="connsiteX29" fmla="*/ 1223010 w 2615820"/>
              <a:gd name="connsiteY29" fmla="*/ 86272 h 140013"/>
              <a:gd name="connsiteX30" fmla="*/ 1230630 w 2615820"/>
              <a:gd name="connsiteY30" fmla="*/ 88177 h 140013"/>
              <a:gd name="connsiteX31" fmla="*/ 1268730 w 2615820"/>
              <a:gd name="connsiteY31" fmla="*/ 91987 h 140013"/>
              <a:gd name="connsiteX32" fmla="*/ 1314450 w 2615820"/>
              <a:gd name="connsiteY32" fmla="*/ 101512 h 140013"/>
              <a:gd name="connsiteX33" fmla="*/ 1320165 w 2615820"/>
              <a:gd name="connsiteY33" fmla="*/ 103417 h 140013"/>
              <a:gd name="connsiteX34" fmla="*/ 1363980 w 2615820"/>
              <a:gd name="connsiteY34" fmla="*/ 107227 h 140013"/>
              <a:gd name="connsiteX35" fmla="*/ 1390650 w 2615820"/>
              <a:gd name="connsiteY35" fmla="*/ 112942 h 140013"/>
              <a:gd name="connsiteX36" fmla="*/ 1396365 w 2615820"/>
              <a:gd name="connsiteY36" fmla="*/ 114847 h 140013"/>
              <a:gd name="connsiteX37" fmla="*/ 1403985 w 2615820"/>
              <a:gd name="connsiteY37" fmla="*/ 116752 h 140013"/>
              <a:gd name="connsiteX38" fmla="*/ 1409700 w 2615820"/>
              <a:gd name="connsiteY38" fmla="*/ 118657 h 140013"/>
              <a:gd name="connsiteX39" fmla="*/ 1417320 w 2615820"/>
              <a:gd name="connsiteY39" fmla="*/ 120562 h 140013"/>
              <a:gd name="connsiteX40" fmla="*/ 1463040 w 2615820"/>
              <a:gd name="connsiteY40" fmla="*/ 124372 h 140013"/>
              <a:gd name="connsiteX41" fmla="*/ 1482090 w 2615820"/>
              <a:gd name="connsiteY41" fmla="*/ 126277 h 140013"/>
              <a:gd name="connsiteX42" fmla="*/ 1489710 w 2615820"/>
              <a:gd name="connsiteY42" fmla="*/ 128182 h 140013"/>
              <a:gd name="connsiteX43" fmla="*/ 1520190 w 2615820"/>
              <a:gd name="connsiteY43" fmla="*/ 130087 h 140013"/>
              <a:gd name="connsiteX44" fmla="*/ 1543050 w 2615820"/>
              <a:gd name="connsiteY44" fmla="*/ 131992 h 140013"/>
              <a:gd name="connsiteX45" fmla="*/ 1883548 w 2615820"/>
              <a:gd name="connsiteY45" fmla="*/ 16995 h 140013"/>
              <a:gd name="connsiteX46" fmla="*/ 2615820 w 2615820"/>
              <a:gd name="connsiteY46" fmla="*/ 0 h 140013"/>
              <a:gd name="connsiteX0" fmla="*/ 0 w 2615820"/>
              <a:gd name="connsiteY0" fmla="*/ 547 h 139520"/>
              <a:gd name="connsiteX1" fmla="*/ 179070 w 2615820"/>
              <a:gd name="connsiteY1" fmla="*/ 2452 h 139520"/>
              <a:gd name="connsiteX2" fmla="*/ 459105 w 2615820"/>
              <a:gd name="connsiteY2" fmla="*/ 2452 h 139520"/>
              <a:gd name="connsiteX3" fmla="*/ 647700 w 2615820"/>
              <a:gd name="connsiteY3" fmla="*/ 547 h 139520"/>
              <a:gd name="connsiteX4" fmla="*/ 714375 w 2615820"/>
              <a:gd name="connsiteY4" fmla="*/ 8167 h 139520"/>
              <a:gd name="connsiteX5" fmla="*/ 721995 w 2615820"/>
              <a:gd name="connsiteY5" fmla="*/ 10072 h 139520"/>
              <a:gd name="connsiteX6" fmla="*/ 735330 w 2615820"/>
              <a:gd name="connsiteY6" fmla="*/ 13882 h 139520"/>
              <a:gd name="connsiteX7" fmla="*/ 750570 w 2615820"/>
              <a:gd name="connsiteY7" fmla="*/ 15787 h 139520"/>
              <a:gd name="connsiteX8" fmla="*/ 782955 w 2615820"/>
              <a:gd name="connsiteY8" fmla="*/ 21502 h 139520"/>
              <a:gd name="connsiteX9" fmla="*/ 794385 w 2615820"/>
              <a:gd name="connsiteY9" fmla="*/ 25312 h 139520"/>
              <a:gd name="connsiteX10" fmla="*/ 800100 w 2615820"/>
              <a:gd name="connsiteY10" fmla="*/ 27217 h 139520"/>
              <a:gd name="connsiteX11" fmla="*/ 811530 w 2615820"/>
              <a:gd name="connsiteY11" fmla="*/ 29122 h 139520"/>
              <a:gd name="connsiteX12" fmla="*/ 819150 w 2615820"/>
              <a:gd name="connsiteY12" fmla="*/ 31027 h 139520"/>
              <a:gd name="connsiteX13" fmla="*/ 859155 w 2615820"/>
              <a:gd name="connsiteY13" fmla="*/ 34837 h 139520"/>
              <a:gd name="connsiteX14" fmla="*/ 868680 w 2615820"/>
              <a:gd name="connsiteY14" fmla="*/ 36742 h 139520"/>
              <a:gd name="connsiteX15" fmla="*/ 874395 w 2615820"/>
              <a:gd name="connsiteY15" fmla="*/ 38647 h 139520"/>
              <a:gd name="connsiteX16" fmla="*/ 902970 w 2615820"/>
              <a:gd name="connsiteY16" fmla="*/ 44362 h 139520"/>
              <a:gd name="connsiteX17" fmla="*/ 920115 w 2615820"/>
              <a:gd name="connsiteY17" fmla="*/ 48172 h 139520"/>
              <a:gd name="connsiteX18" fmla="*/ 927735 w 2615820"/>
              <a:gd name="connsiteY18" fmla="*/ 50077 h 139520"/>
              <a:gd name="connsiteX19" fmla="*/ 973455 w 2615820"/>
              <a:gd name="connsiteY19" fmla="*/ 51982 h 139520"/>
              <a:gd name="connsiteX20" fmla="*/ 1000125 w 2615820"/>
              <a:gd name="connsiteY20" fmla="*/ 57697 h 139520"/>
              <a:gd name="connsiteX21" fmla="*/ 1022985 w 2615820"/>
              <a:gd name="connsiteY21" fmla="*/ 61507 h 139520"/>
              <a:gd name="connsiteX22" fmla="*/ 1059180 w 2615820"/>
              <a:gd name="connsiteY22" fmla="*/ 67222 h 139520"/>
              <a:gd name="connsiteX23" fmla="*/ 1080135 w 2615820"/>
              <a:gd name="connsiteY23" fmla="*/ 69127 h 139520"/>
              <a:gd name="connsiteX24" fmla="*/ 1129665 w 2615820"/>
              <a:gd name="connsiteY24" fmla="*/ 72937 h 139520"/>
              <a:gd name="connsiteX25" fmla="*/ 1135380 w 2615820"/>
              <a:gd name="connsiteY25" fmla="*/ 74842 h 139520"/>
              <a:gd name="connsiteX26" fmla="*/ 1148715 w 2615820"/>
              <a:gd name="connsiteY26" fmla="*/ 76747 h 139520"/>
              <a:gd name="connsiteX27" fmla="*/ 1190625 w 2615820"/>
              <a:gd name="connsiteY27" fmla="*/ 78652 h 139520"/>
              <a:gd name="connsiteX28" fmla="*/ 1203960 w 2615820"/>
              <a:gd name="connsiteY28" fmla="*/ 82462 h 139520"/>
              <a:gd name="connsiteX29" fmla="*/ 1223010 w 2615820"/>
              <a:gd name="connsiteY29" fmla="*/ 86272 h 139520"/>
              <a:gd name="connsiteX30" fmla="*/ 1230630 w 2615820"/>
              <a:gd name="connsiteY30" fmla="*/ 88177 h 139520"/>
              <a:gd name="connsiteX31" fmla="*/ 1268730 w 2615820"/>
              <a:gd name="connsiteY31" fmla="*/ 91987 h 139520"/>
              <a:gd name="connsiteX32" fmla="*/ 1314450 w 2615820"/>
              <a:gd name="connsiteY32" fmla="*/ 101512 h 139520"/>
              <a:gd name="connsiteX33" fmla="*/ 1320165 w 2615820"/>
              <a:gd name="connsiteY33" fmla="*/ 103417 h 139520"/>
              <a:gd name="connsiteX34" fmla="*/ 1363980 w 2615820"/>
              <a:gd name="connsiteY34" fmla="*/ 107227 h 139520"/>
              <a:gd name="connsiteX35" fmla="*/ 1390650 w 2615820"/>
              <a:gd name="connsiteY35" fmla="*/ 112942 h 139520"/>
              <a:gd name="connsiteX36" fmla="*/ 1396365 w 2615820"/>
              <a:gd name="connsiteY36" fmla="*/ 114847 h 139520"/>
              <a:gd name="connsiteX37" fmla="*/ 1403985 w 2615820"/>
              <a:gd name="connsiteY37" fmla="*/ 116752 h 139520"/>
              <a:gd name="connsiteX38" fmla="*/ 1409700 w 2615820"/>
              <a:gd name="connsiteY38" fmla="*/ 118657 h 139520"/>
              <a:gd name="connsiteX39" fmla="*/ 1417320 w 2615820"/>
              <a:gd name="connsiteY39" fmla="*/ 120562 h 139520"/>
              <a:gd name="connsiteX40" fmla="*/ 1463040 w 2615820"/>
              <a:gd name="connsiteY40" fmla="*/ 124372 h 139520"/>
              <a:gd name="connsiteX41" fmla="*/ 1482090 w 2615820"/>
              <a:gd name="connsiteY41" fmla="*/ 126277 h 139520"/>
              <a:gd name="connsiteX42" fmla="*/ 1489710 w 2615820"/>
              <a:gd name="connsiteY42" fmla="*/ 128182 h 139520"/>
              <a:gd name="connsiteX43" fmla="*/ 1543050 w 2615820"/>
              <a:gd name="connsiteY43" fmla="*/ 131992 h 139520"/>
              <a:gd name="connsiteX44" fmla="*/ 1883548 w 2615820"/>
              <a:gd name="connsiteY44" fmla="*/ 16995 h 139520"/>
              <a:gd name="connsiteX45" fmla="*/ 2615820 w 2615820"/>
              <a:gd name="connsiteY45" fmla="*/ 0 h 139520"/>
              <a:gd name="connsiteX0" fmla="*/ 0 w 2615820"/>
              <a:gd name="connsiteY0" fmla="*/ 547 h 139046"/>
              <a:gd name="connsiteX1" fmla="*/ 179070 w 2615820"/>
              <a:gd name="connsiteY1" fmla="*/ 2452 h 139046"/>
              <a:gd name="connsiteX2" fmla="*/ 459105 w 2615820"/>
              <a:gd name="connsiteY2" fmla="*/ 2452 h 139046"/>
              <a:gd name="connsiteX3" fmla="*/ 647700 w 2615820"/>
              <a:gd name="connsiteY3" fmla="*/ 547 h 139046"/>
              <a:gd name="connsiteX4" fmla="*/ 714375 w 2615820"/>
              <a:gd name="connsiteY4" fmla="*/ 8167 h 139046"/>
              <a:gd name="connsiteX5" fmla="*/ 721995 w 2615820"/>
              <a:gd name="connsiteY5" fmla="*/ 10072 h 139046"/>
              <a:gd name="connsiteX6" fmla="*/ 735330 w 2615820"/>
              <a:gd name="connsiteY6" fmla="*/ 13882 h 139046"/>
              <a:gd name="connsiteX7" fmla="*/ 750570 w 2615820"/>
              <a:gd name="connsiteY7" fmla="*/ 15787 h 139046"/>
              <a:gd name="connsiteX8" fmla="*/ 782955 w 2615820"/>
              <a:gd name="connsiteY8" fmla="*/ 21502 h 139046"/>
              <a:gd name="connsiteX9" fmla="*/ 794385 w 2615820"/>
              <a:gd name="connsiteY9" fmla="*/ 25312 h 139046"/>
              <a:gd name="connsiteX10" fmla="*/ 800100 w 2615820"/>
              <a:gd name="connsiteY10" fmla="*/ 27217 h 139046"/>
              <a:gd name="connsiteX11" fmla="*/ 811530 w 2615820"/>
              <a:gd name="connsiteY11" fmla="*/ 29122 h 139046"/>
              <a:gd name="connsiteX12" fmla="*/ 819150 w 2615820"/>
              <a:gd name="connsiteY12" fmla="*/ 31027 h 139046"/>
              <a:gd name="connsiteX13" fmla="*/ 859155 w 2615820"/>
              <a:gd name="connsiteY13" fmla="*/ 34837 h 139046"/>
              <a:gd name="connsiteX14" fmla="*/ 868680 w 2615820"/>
              <a:gd name="connsiteY14" fmla="*/ 36742 h 139046"/>
              <a:gd name="connsiteX15" fmla="*/ 874395 w 2615820"/>
              <a:gd name="connsiteY15" fmla="*/ 38647 h 139046"/>
              <a:gd name="connsiteX16" fmla="*/ 902970 w 2615820"/>
              <a:gd name="connsiteY16" fmla="*/ 44362 h 139046"/>
              <a:gd name="connsiteX17" fmla="*/ 920115 w 2615820"/>
              <a:gd name="connsiteY17" fmla="*/ 48172 h 139046"/>
              <a:gd name="connsiteX18" fmla="*/ 927735 w 2615820"/>
              <a:gd name="connsiteY18" fmla="*/ 50077 h 139046"/>
              <a:gd name="connsiteX19" fmla="*/ 973455 w 2615820"/>
              <a:gd name="connsiteY19" fmla="*/ 51982 h 139046"/>
              <a:gd name="connsiteX20" fmla="*/ 1000125 w 2615820"/>
              <a:gd name="connsiteY20" fmla="*/ 57697 h 139046"/>
              <a:gd name="connsiteX21" fmla="*/ 1022985 w 2615820"/>
              <a:gd name="connsiteY21" fmla="*/ 61507 h 139046"/>
              <a:gd name="connsiteX22" fmla="*/ 1059180 w 2615820"/>
              <a:gd name="connsiteY22" fmla="*/ 67222 h 139046"/>
              <a:gd name="connsiteX23" fmla="*/ 1080135 w 2615820"/>
              <a:gd name="connsiteY23" fmla="*/ 69127 h 139046"/>
              <a:gd name="connsiteX24" fmla="*/ 1129665 w 2615820"/>
              <a:gd name="connsiteY24" fmla="*/ 72937 h 139046"/>
              <a:gd name="connsiteX25" fmla="*/ 1135380 w 2615820"/>
              <a:gd name="connsiteY25" fmla="*/ 74842 h 139046"/>
              <a:gd name="connsiteX26" fmla="*/ 1148715 w 2615820"/>
              <a:gd name="connsiteY26" fmla="*/ 76747 h 139046"/>
              <a:gd name="connsiteX27" fmla="*/ 1190625 w 2615820"/>
              <a:gd name="connsiteY27" fmla="*/ 78652 h 139046"/>
              <a:gd name="connsiteX28" fmla="*/ 1203960 w 2615820"/>
              <a:gd name="connsiteY28" fmla="*/ 82462 h 139046"/>
              <a:gd name="connsiteX29" fmla="*/ 1223010 w 2615820"/>
              <a:gd name="connsiteY29" fmla="*/ 86272 h 139046"/>
              <a:gd name="connsiteX30" fmla="*/ 1230630 w 2615820"/>
              <a:gd name="connsiteY30" fmla="*/ 88177 h 139046"/>
              <a:gd name="connsiteX31" fmla="*/ 1268730 w 2615820"/>
              <a:gd name="connsiteY31" fmla="*/ 91987 h 139046"/>
              <a:gd name="connsiteX32" fmla="*/ 1314450 w 2615820"/>
              <a:gd name="connsiteY32" fmla="*/ 101512 h 139046"/>
              <a:gd name="connsiteX33" fmla="*/ 1320165 w 2615820"/>
              <a:gd name="connsiteY33" fmla="*/ 103417 h 139046"/>
              <a:gd name="connsiteX34" fmla="*/ 1363980 w 2615820"/>
              <a:gd name="connsiteY34" fmla="*/ 107227 h 139046"/>
              <a:gd name="connsiteX35" fmla="*/ 1390650 w 2615820"/>
              <a:gd name="connsiteY35" fmla="*/ 112942 h 139046"/>
              <a:gd name="connsiteX36" fmla="*/ 1396365 w 2615820"/>
              <a:gd name="connsiteY36" fmla="*/ 114847 h 139046"/>
              <a:gd name="connsiteX37" fmla="*/ 1403985 w 2615820"/>
              <a:gd name="connsiteY37" fmla="*/ 116752 h 139046"/>
              <a:gd name="connsiteX38" fmla="*/ 1409700 w 2615820"/>
              <a:gd name="connsiteY38" fmla="*/ 118657 h 139046"/>
              <a:gd name="connsiteX39" fmla="*/ 1417320 w 2615820"/>
              <a:gd name="connsiteY39" fmla="*/ 120562 h 139046"/>
              <a:gd name="connsiteX40" fmla="*/ 1463040 w 2615820"/>
              <a:gd name="connsiteY40" fmla="*/ 124372 h 139046"/>
              <a:gd name="connsiteX41" fmla="*/ 1482090 w 2615820"/>
              <a:gd name="connsiteY41" fmla="*/ 126277 h 139046"/>
              <a:gd name="connsiteX42" fmla="*/ 1543050 w 2615820"/>
              <a:gd name="connsiteY42" fmla="*/ 131992 h 139046"/>
              <a:gd name="connsiteX43" fmla="*/ 1883548 w 2615820"/>
              <a:gd name="connsiteY43" fmla="*/ 16995 h 139046"/>
              <a:gd name="connsiteX44" fmla="*/ 2615820 w 2615820"/>
              <a:gd name="connsiteY44" fmla="*/ 0 h 139046"/>
              <a:gd name="connsiteX0" fmla="*/ 0 w 2615820"/>
              <a:gd name="connsiteY0" fmla="*/ 547 h 138654"/>
              <a:gd name="connsiteX1" fmla="*/ 179070 w 2615820"/>
              <a:gd name="connsiteY1" fmla="*/ 2452 h 138654"/>
              <a:gd name="connsiteX2" fmla="*/ 459105 w 2615820"/>
              <a:gd name="connsiteY2" fmla="*/ 2452 h 138654"/>
              <a:gd name="connsiteX3" fmla="*/ 647700 w 2615820"/>
              <a:gd name="connsiteY3" fmla="*/ 547 h 138654"/>
              <a:gd name="connsiteX4" fmla="*/ 714375 w 2615820"/>
              <a:gd name="connsiteY4" fmla="*/ 8167 h 138654"/>
              <a:gd name="connsiteX5" fmla="*/ 721995 w 2615820"/>
              <a:gd name="connsiteY5" fmla="*/ 10072 h 138654"/>
              <a:gd name="connsiteX6" fmla="*/ 735330 w 2615820"/>
              <a:gd name="connsiteY6" fmla="*/ 13882 h 138654"/>
              <a:gd name="connsiteX7" fmla="*/ 750570 w 2615820"/>
              <a:gd name="connsiteY7" fmla="*/ 15787 h 138654"/>
              <a:gd name="connsiteX8" fmla="*/ 782955 w 2615820"/>
              <a:gd name="connsiteY8" fmla="*/ 21502 h 138654"/>
              <a:gd name="connsiteX9" fmla="*/ 794385 w 2615820"/>
              <a:gd name="connsiteY9" fmla="*/ 25312 h 138654"/>
              <a:gd name="connsiteX10" fmla="*/ 800100 w 2615820"/>
              <a:gd name="connsiteY10" fmla="*/ 27217 h 138654"/>
              <a:gd name="connsiteX11" fmla="*/ 811530 w 2615820"/>
              <a:gd name="connsiteY11" fmla="*/ 29122 h 138654"/>
              <a:gd name="connsiteX12" fmla="*/ 819150 w 2615820"/>
              <a:gd name="connsiteY12" fmla="*/ 31027 h 138654"/>
              <a:gd name="connsiteX13" fmla="*/ 859155 w 2615820"/>
              <a:gd name="connsiteY13" fmla="*/ 34837 h 138654"/>
              <a:gd name="connsiteX14" fmla="*/ 868680 w 2615820"/>
              <a:gd name="connsiteY14" fmla="*/ 36742 h 138654"/>
              <a:gd name="connsiteX15" fmla="*/ 874395 w 2615820"/>
              <a:gd name="connsiteY15" fmla="*/ 38647 h 138654"/>
              <a:gd name="connsiteX16" fmla="*/ 902970 w 2615820"/>
              <a:gd name="connsiteY16" fmla="*/ 44362 h 138654"/>
              <a:gd name="connsiteX17" fmla="*/ 920115 w 2615820"/>
              <a:gd name="connsiteY17" fmla="*/ 48172 h 138654"/>
              <a:gd name="connsiteX18" fmla="*/ 927735 w 2615820"/>
              <a:gd name="connsiteY18" fmla="*/ 50077 h 138654"/>
              <a:gd name="connsiteX19" fmla="*/ 973455 w 2615820"/>
              <a:gd name="connsiteY19" fmla="*/ 51982 h 138654"/>
              <a:gd name="connsiteX20" fmla="*/ 1000125 w 2615820"/>
              <a:gd name="connsiteY20" fmla="*/ 57697 h 138654"/>
              <a:gd name="connsiteX21" fmla="*/ 1022985 w 2615820"/>
              <a:gd name="connsiteY21" fmla="*/ 61507 h 138654"/>
              <a:gd name="connsiteX22" fmla="*/ 1059180 w 2615820"/>
              <a:gd name="connsiteY22" fmla="*/ 67222 h 138654"/>
              <a:gd name="connsiteX23" fmla="*/ 1080135 w 2615820"/>
              <a:gd name="connsiteY23" fmla="*/ 69127 h 138654"/>
              <a:gd name="connsiteX24" fmla="*/ 1129665 w 2615820"/>
              <a:gd name="connsiteY24" fmla="*/ 72937 h 138654"/>
              <a:gd name="connsiteX25" fmla="*/ 1135380 w 2615820"/>
              <a:gd name="connsiteY25" fmla="*/ 74842 h 138654"/>
              <a:gd name="connsiteX26" fmla="*/ 1148715 w 2615820"/>
              <a:gd name="connsiteY26" fmla="*/ 76747 h 138654"/>
              <a:gd name="connsiteX27" fmla="*/ 1190625 w 2615820"/>
              <a:gd name="connsiteY27" fmla="*/ 78652 h 138654"/>
              <a:gd name="connsiteX28" fmla="*/ 1203960 w 2615820"/>
              <a:gd name="connsiteY28" fmla="*/ 82462 h 138654"/>
              <a:gd name="connsiteX29" fmla="*/ 1223010 w 2615820"/>
              <a:gd name="connsiteY29" fmla="*/ 86272 h 138654"/>
              <a:gd name="connsiteX30" fmla="*/ 1230630 w 2615820"/>
              <a:gd name="connsiteY30" fmla="*/ 88177 h 138654"/>
              <a:gd name="connsiteX31" fmla="*/ 1268730 w 2615820"/>
              <a:gd name="connsiteY31" fmla="*/ 91987 h 138654"/>
              <a:gd name="connsiteX32" fmla="*/ 1314450 w 2615820"/>
              <a:gd name="connsiteY32" fmla="*/ 101512 h 138654"/>
              <a:gd name="connsiteX33" fmla="*/ 1320165 w 2615820"/>
              <a:gd name="connsiteY33" fmla="*/ 103417 h 138654"/>
              <a:gd name="connsiteX34" fmla="*/ 1363980 w 2615820"/>
              <a:gd name="connsiteY34" fmla="*/ 107227 h 138654"/>
              <a:gd name="connsiteX35" fmla="*/ 1390650 w 2615820"/>
              <a:gd name="connsiteY35" fmla="*/ 112942 h 138654"/>
              <a:gd name="connsiteX36" fmla="*/ 1396365 w 2615820"/>
              <a:gd name="connsiteY36" fmla="*/ 114847 h 138654"/>
              <a:gd name="connsiteX37" fmla="*/ 1403985 w 2615820"/>
              <a:gd name="connsiteY37" fmla="*/ 116752 h 138654"/>
              <a:gd name="connsiteX38" fmla="*/ 1409700 w 2615820"/>
              <a:gd name="connsiteY38" fmla="*/ 118657 h 138654"/>
              <a:gd name="connsiteX39" fmla="*/ 1417320 w 2615820"/>
              <a:gd name="connsiteY39" fmla="*/ 120562 h 138654"/>
              <a:gd name="connsiteX40" fmla="*/ 1463040 w 2615820"/>
              <a:gd name="connsiteY40" fmla="*/ 124372 h 138654"/>
              <a:gd name="connsiteX41" fmla="*/ 1543050 w 2615820"/>
              <a:gd name="connsiteY41" fmla="*/ 131992 h 138654"/>
              <a:gd name="connsiteX42" fmla="*/ 1883548 w 2615820"/>
              <a:gd name="connsiteY42" fmla="*/ 16995 h 138654"/>
              <a:gd name="connsiteX43" fmla="*/ 2615820 w 2615820"/>
              <a:gd name="connsiteY43" fmla="*/ 0 h 138654"/>
              <a:gd name="connsiteX0" fmla="*/ 0 w 2615820"/>
              <a:gd name="connsiteY0" fmla="*/ 547 h 137804"/>
              <a:gd name="connsiteX1" fmla="*/ 179070 w 2615820"/>
              <a:gd name="connsiteY1" fmla="*/ 2452 h 137804"/>
              <a:gd name="connsiteX2" fmla="*/ 459105 w 2615820"/>
              <a:gd name="connsiteY2" fmla="*/ 2452 h 137804"/>
              <a:gd name="connsiteX3" fmla="*/ 647700 w 2615820"/>
              <a:gd name="connsiteY3" fmla="*/ 547 h 137804"/>
              <a:gd name="connsiteX4" fmla="*/ 714375 w 2615820"/>
              <a:gd name="connsiteY4" fmla="*/ 8167 h 137804"/>
              <a:gd name="connsiteX5" fmla="*/ 721995 w 2615820"/>
              <a:gd name="connsiteY5" fmla="*/ 10072 h 137804"/>
              <a:gd name="connsiteX6" fmla="*/ 735330 w 2615820"/>
              <a:gd name="connsiteY6" fmla="*/ 13882 h 137804"/>
              <a:gd name="connsiteX7" fmla="*/ 750570 w 2615820"/>
              <a:gd name="connsiteY7" fmla="*/ 15787 h 137804"/>
              <a:gd name="connsiteX8" fmla="*/ 782955 w 2615820"/>
              <a:gd name="connsiteY8" fmla="*/ 21502 h 137804"/>
              <a:gd name="connsiteX9" fmla="*/ 794385 w 2615820"/>
              <a:gd name="connsiteY9" fmla="*/ 25312 h 137804"/>
              <a:gd name="connsiteX10" fmla="*/ 800100 w 2615820"/>
              <a:gd name="connsiteY10" fmla="*/ 27217 h 137804"/>
              <a:gd name="connsiteX11" fmla="*/ 811530 w 2615820"/>
              <a:gd name="connsiteY11" fmla="*/ 29122 h 137804"/>
              <a:gd name="connsiteX12" fmla="*/ 819150 w 2615820"/>
              <a:gd name="connsiteY12" fmla="*/ 31027 h 137804"/>
              <a:gd name="connsiteX13" fmla="*/ 859155 w 2615820"/>
              <a:gd name="connsiteY13" fmla="*/ 34837 h 137804"/>
              <a:gd name="connsiteX14" fmla="*/ 868680 w 2615820"/>
              <a:gd name="connsiteY14" fmla="*/ 36742 h 137804"/>
              <a:gd name="connsiteX15" fmla="*/ 874395 w 2615820"/>
              <a:gd name="connsiteY15" fmla="*/ 38647 h 137804"/>
              <a:gd name="connsiteX16" fmla="*/ 902970 w 2615820"/>
              <a:gd name="connsiteY16" fmla="*/ 44362 h 137804"/>
              <a:gd name="connsiteX17" fmla="*/ 920115 w 2615820"/>
              <a:gd name="connsiteY17" fmla="*/ 48172 h 137804"/>
              <a:gd name="connsiteX18" fmla="*/ 927735 w 2615820"/>
              <a:gd name="connsiteY18" fmla="*/ 50077 h 137804"/>
              <a:gd name="connsiteX19" fmla="*/ 973455 w 2615820"/>
              <a:gd name="connsiteY19" fmla="*/ 51982 h 137804"/>
              <a:gd name="connsiteX20" fmla="*/ 1000125 w 2615820"/>
              <a:gd name="connsiteY20" fmla="*/ 57697 h 137804"/>
              <a:gd name="connsiteX21" fmla="*/ 1022985 w 2615820"/>
              <a:gd name="connsiteY21" fmla="*/ 61507 h 137804"/>
              <a:gd name="connsiteX22" fmla="*/ 1059180 w 2615820"/>
              <a:gd name="connsiteY22" fmla="*/ 67222 h 137804"/>
              <a:gd name="connsiteX23" fmla="*/ 1080135 w 2615820"/>
              <a:gd name="connsiteY23" fmla="*/ 69127 h 137804"/>
              <a:gd name="connsiteX24" fmla="*/ 1129665 w 2615820"/>
              <a:gd name="connsiteY24" fmla="*/ 72937 h 137804"/>
              <a:gd name="connsiteX25" fmla="*/ 1135380 w 2615820"/>
              <a:gd name="connsiteY25" fmla="*/ 74842 h 137804"/>
              <a:gd name="connsiteX26" fmla="*/ 1148715 w 2615820"/>
              <a:gd name="connsiteY26" fmla="*/ 76747 h 137804"/>
              <a:gd name="connsiteX27" fmla="*/ 1190625 w 2615820"/>
              <a:gd name="connsiteY27" fmla="*/ 78652 h 137804"/>
              <a:gd name="connsiteX28" fmla="*/ 1203960 w 2615820"/>
              <a:gd name="connsiteY28" fmla="*/ 82462 h 137804"/>
              <a:gd name="connsiteX29" fmla="*/ 1223010 w 2615820"/>
              <a:gd name="connsiteY29" fmla="*/ 86272 h 137804"/>
              <a:gd name="connsiteX30" fmla="*/ 1230630 w 2615820"/>
              <a:gd name="connsiteY30" fmla="*/ 88177 h 137804"/>
              <a:gd name="connsiteX31" fmla="*/ 1268730 w 2615820"/>
              <a:gd name="connsiteY31" fmla="*/ 91987 h 137804"/>
              <a:gd name="connsiteX32" fmla="*/ 1314450 w 2615820"/>
              <a:gd name="connsiteY32" fmla="*/ 101512 h 137804"/>
              <a:gd name="connsiteX33" fmla="*/ 1320165 w 2615820"/>
              <a:gd name="connsiteY33" fmla="*/ 103417 h 137804"/>
              <a:gd name="connsiteX34" fmla="*/ 1363980 w 2615820"/>
              <a:gd name="connsiteY34" fmla="*/ 107227 h 137804"/>
              <a:gd name="connsiteX35" fmla="*/ 1390650 w 2615820"/>
              <a:gd name="connsiteY35" fmla="*/ 112942 h 137804"/>
              <a:gd name="connsiteX36" fmla="*/ 1396365 w 2615820"/>
              <a:gd name="connsiteY36" fmla="*/ 114847 h 137804"/>
              <a:gd name="connsiteX37" fmla="*/ 1403985 w 2615820"/>
              <a:gd name="connsiteY37" fmla="*/ 116752 h 137804"/>
              <a:gd name="connsiteX38" fmla="*/ 1409700 w 2615820"/>
              <a:gd name="connsiteY38" fmla="*/ 118657 h 137804"/>
              <a:gd name="connsiteX39" fmla="*/ 1417320 w 2615820"/>
              <a:gd name="connsiteY39" fmla="*/ 120562 h 137804"/>
              <a:gd name="connsiteX40" fmla="*/ 1543050 w 2615820"/>
              <a:gd name="connsiteY40" fmla="*/ 131992 h 137804"/>
              <a:gd name="connsiteX41" fmla="*/ 1883548 w 2615820"/>
              <a:gd name="connsiteY41" fmla="*/ 16995 h 137804"/>
              <a:gd name="connsiteX42" fmla="*/ 2615820 w 2615820"/>
              <a:gd name="connsiteY42" fmla="*/ 0 h 137804"/>
              <a:gd name="connsiteX0" fmla="*/ 0 w 2615820"/>
              <a:gd name="connsiteY0" fmla="*/ 547 h 137443"/>
              <a:gd name="connsiteX1" fmla="*/ 179070 w 2615820"/>
              <a:gd name="connsiteY1" fmla="*/ 2452 h 137443"/>
              <a:gd name="connsiteX2" fmla="*/ 459105 w 2615820"/>
              <a:gd name="connsiteY2" fmla="*/ 2452 h 137443"/>
              <a:gd name="connsiteX3" fmla="*/ 647700 w 2615820"/>
              <a:gd name="connsiteY3" fmla="*/ 547 h 137443"/>
              <a:gd name="connsiteX4" fmla="*/ 714375 w 2615820"/>
              <a:gd name="connsiteY4" fmla="*/ 8167 h 137443"/>
              <a:gd name="connsiteX5" fmla="*/ 721995 w 2615820"/>
              <a:gd name="connsiteY5" fmla="*/ 10072 h 137443"/>
              <a:gd name="connsiteX6" fmla="*/ 735330 w 2615820"/>
              <a:gd name="connsiteY6" fmla="*/ 13882 h 137443"/>
              <a:gd name="connsiteX7" fmla="*/ 750570 w 2615820"/>
              <a:gd name="connsiteY7" fmla="*/ 15787 h 137443"/>
              <a:gd name="connsiteX8" fmla="*/ 782955 w 2615820"/>
              <a:gd name="connsiteY8" fmla="*/ 21502 h 137443"/>
              <a:gd name="connsiteX9" fmla="*/ 794385 w 2615820"/>
              <a:gd name="connsiteY9" fmla="*/ 25312 h 137443"/>
              <a:gd name="connsiteX10" fmla="*/ 800100 w 2615820"/>
              <a:gd name="connsiteY10" fmla="*/ 27217 h 137443"/>
              <a:gd name="connsiteX11" fmla="*/ 811530 w 2615820"/>
              <a:gd name="connsiteY11" fmla="*/ 29122 h 137443"/>
              <a:gd name="connsiteX12" fmla="*/ 819150 w 2615820"/>
              <a:gd name="connsiteY12" fmla="*/ 31027 h 137443"/>
              <a:gd name="connsiteX13" fmla="*/ 859155 w 2615820"/>
              <a:gd name="connsiteY13" fmla="*/ 34837 h 137443"/>
              <a:gd name="connsiteX14" fmla="*/ 868680 w 2615820"/>
              <a:gd name="connsiteY14" fmla="*/ 36742 h 137443"/>
              <a:gd name="connsiteX15" fmla="*/ 874395 w 2615820"/>
              <a:gd name="connsiteY15" fmla="*/ 38647 h 137443"/>
              <a:gd name="connsiteX16" fmla="*/ 902970 w 2615820"/>
              <a:gd name="connsiteY16" fmla="*/ 44362 h 137443"/>
              <a:gd name="connsiteX17" fmla="*/ 920115 w 2615820"/>
              <a:gd name="connsiteY17" fmla="*/ 48172 h 137443"/>
              <a:gd name="connsiteX18" fmla="*/ 927735 w 2615820"/>
              <a:gd name="connsiteY18" fmla="*/ 50077 h 137443"/>
              <a:gd name="connsiteX19" fmla="*/ 973455 w 2615820"/>
              <a:gd name="connsiteY19" fmla="*/ 51982 h 137443"/>
              <a:gd name="connsiteX20" fmla="*/ 1000125 w 2615820"/>
              <a:gd name="connsiteY20" fmla="*/ 57697 h 137443"/>
              <a:gd name="connsiteX21" fmla="*/ 1022985 w 2615820"/>
              <a:gd name="connsiteY21" fmla="*/ 61507 h 137443"/>
              <a:gd name="connsiteX22" fmla="*/ 1059180 w 2615820"/>
              <a:gd name="connsiteY22" fmla="*/ 67222 h 137443"/>
              <a:gd name="connsiteX23" fmla="*/ 1080135 w 2615820"/>
              <a:gd name="connsiteY23" fmla="*/ 69127 h 137443"/>
              <a:gd name="connsiteX24" fmla="*/ 1129665 w 2615820"/>
              <a:gd name="connsiteY24" fmla="*/ 72937 h 137443"/>
              <a:gd name="connsiteX25" fmla="*/ 1135380 w 2615820"/>
              <a:gd name="connsiteY25" fmla="*/ 74842 h 137443"/>
              <a:gd name="connsiteX26" fmla="*/ 1148715 w 2615820"/>
              <a:gd name="connsiteY26" fmla="*/ 76747 h 137443"/>
              <a:gd name="connsiteX27" fmla="*/ 1190625 w 2615820"/>
              <a:gd name="connsiteY27" fmla="*/ 78652 h 137443"/>
              <a:gd name="connsiteX28" fmla="*/ 1203960 w 2615820"/>
              <a:gd name="connsiteY28" fmla="*/ 82462 h 137443"/>
              <a:gd name="connsiteX29" fmla="*/ 1223010 w 2615820"/>
              <a:gd name="connsiteY29" fmla="*/ 86272 h 137443"/>
              <a:gd name="connsiteX30" fmla="*/ 1230630 w 2615820"/>
              <a:gd name="connsiteY30" fmla="*/ 88177 h 137443"/>
              <a:gd name="connsiteX31" fmla="*/ 1268730 w 2615820"/>
              <a:gd name="connsiteY31" fmla="*/ 91987 h 137443"/>
              <a:gd name="connsiteX32" fmla="*/ 1314450 w 2615820"/>
              <a:gd name="connsiteY32" fmla="*/ 101512 h 137443"/>
              <a:gd name="connsiteX33" fmla="*/ 1320165 w 2615820"/>
              <a:gd name="connsiteY33" fmla="*/ 103417 h 137443"/>
              <a:gd name="connsiteX34" fmla="*/ 1363980 w 2615820"/>
              <a:gd name="connsiteY34" fmla="*/ 107227 h 137443"/>
              <a:gd name="connsiteX35" fmla="*/ 1390650 w 2615820"/>
              <a:gd name="connsiteY35" fmla="*/ 112942 h 137443"/>
              <a:gd name="connsiteX36" fmla="*/ 1396365 w 2615820"/>
              <a:gd name="connsiteY36" fmla="*/ 114847 h 137443"/>
              <a:gd name="connsiteX37" fmla="*/ 1403985 w 2615820"/>
              <a:gd name="connsiteY37" fmla="*/ 116752 h 137443"/>
              <a:gd name="connsiteX38" fmla="*/ 1409700 w 2615820"/>
              <a:gd name="connsiteY38" fmla="*/ 118657 h 137443"/>
              <a:gd name="connsiteX39" fmla="*/ 1543050 w 2615820"/>
              <a:gd name="connsiteY39" fmla="*/ 131992 h 137443"/>
              <a:gd name="connsiteX40" fmla="*/ 1883548 w 2615820"/>
              <a:gd name="connsiteY40" fmla="*/ 16995 h 137443"/>
              <a:gd name="connsiteX41" fmla="*/ 2615820 w 2615820"/>
              <a:gd name="connsiteY41" fmla="*/ 0 h 137443"/>
              <a:gd name="connsiteX0" fmla="*/ 0 w 2615820"/>
              <a:gd name="connsiteY0" fmla="*/ 547 h 137103"/>
              <a:gd name="connsiteX1" fmla="*/ 179070 w 2615820"/>
              <a:gd name="connsiteY1" fmla="*/ 2452 h 137103"/>
              <a:gd name="connsiteX2" fmla="*/ 459105 w 2615820"/>
              <a:gd name="connsiteY2" fmla="*/ 2452 h 137103"/>
              <a:gd name="connsiteX3" fmla="*/ 647700 w 2615820"/>
              <a:gd name="connsiteY3" fmla="*/ 547 h 137103"/>
              <a:gd name="connsiteX4" fmla="*/ 714375 w 2615820"/>
              <a:gd name="connsiteY4" fmla="*/ 8167 h 137103"/>
              <a:gd name="connsiteX5" fmla="*/ 721995 w 2615820"/>
              <a:gd name="connsiteY5" fmla="*/ 10072 h 137103"/>
              <a:gd name="connsiteX6" fmla="*/ 735330 w 2615820"/>
              <a:gd name="connsiteY6" fmla="*/ 13882 h 137103"/>
              <a:gd name="connsiteX7" fmla="*/ 750570 w 2615820"/>
              <a:gd name="connsiteY7" fmla="*/ 15787 h 137103"/>
              <a:gd name="connsiteX8" fmla="*/ 782955 w 2615820"/>
              <a:gd name="connsiteY8" fmla="*/ 21502 h 137103"/>
              <a:gd name="connsiteX9" fmla="*/ 794385 w 2615820"/>
              <a:gd name="connsiteY9" fmla="*/ 25312 h 137103"/>
              <a:gd name="connsiteX10" fmla="*/ 800100 w 2615820"/>
              <a:gd name="connsiteY10" fmla="*/ 27217 h 137103"/>
              <a:gd name="connsiteX11" fmla="*/ 811530 w 2615820"/>
              <a:gd name="connsiteY11" fmla="*/ 29122 h 137103"/>
              <a:gd name="connsiteX12" fmla="*/ 819150 w 2615820"/>
              <a:gd name="connsiteY12" fmla="*/ 31027 h 137103"/>
              <a:gd name="connsiteX13" fmla="*/ 859155 w 2615820"/>
              <a:gd name="connsiteY13" fmla="*/ 34837 h 137103"/>
              <a:gd name="connsiteX14" fmla="*/ 868680 w 2615820"/>
              <a:gd name="connsiteY14" fmla="*/ 36742 h 137103"/>
              <a:gd name="connsiteX15" fmla="*/ 874395 w 2615820"/>
              <a:gd name="connsiteY15" fmla="*/ 38647 h 137103"/>
              <a:gd name="connsiteX16" fmla="*/ 902970 w 2615820"/>
              <a:gd name="connsiteY16" fmla="*/ 44362 h 137103"/>
              <a:gd name="connsiteX17" fmla="*/ 920115 w 2615820"/>
              <a:gd name="connsiteY17" fmla="*/ 48172 h 137103"/>
              <a:gd name="connsiteX18" fmla="*/ 927735 w 2615820"/>
              <a:gd name="connsiteY18" fmla="*/ 50077 h 137103"/>
              <a:gd name="connsiteX19" fmla="*/ 973455 w 2615820"/>
              <a:gd name="connsiteY19" fmla="*/ 51982 h 137103"/>
              <a:gd name="connsiteX20" fmla="*/ 1000125 w 2615820"/>
              <a:gd name="connsiteY20" fmla="*/ 57697 h 137103"/>
              <a:gd name="connsiteX21" fmla="*/ 1022985 w 2615820"/>
              <a:gd name="connsiteY21" fmla="*/ 61507 h 137103"/>
              <a:gd name="connsiteX22" fmla="*/ 1059180 w 2615820"/>
              <a:gd name="connsiteY22" fmla="*/ 67222 h 137103"/>
              <a:gd name="connsiteX23" fmla="*/ 1080135 w 2615820"/>
              <a:gd name="connsiteY23" fmla="*/ 69127 h 137103"/>
              <a:gd name="connsiteX24" fmla="*/ 1129665 w 2615820"/>
              <a:gd name="connsiteY24" fmla="*/ 72937 h 137103"/>
              <a:gd name="connsiteX25" fmla="*/ 1135380 w 2615820"/>
              <a:gd name="connsiteY25" fmla="*/ 74842 h 137103"/>
              <a:gd name="connsiteX26" fmla="*/ 1148715 w 2615820"/>
              <a:gd name="connsiteY26" fmla="*/ 76747 h 137103"/>
              <a:gd name="connsiteX27" fmla="*/ 1190625 w 2615820"/>
              <a:gd name="connsiteY27" fmla="*/ 78652 h 137103"/>
              <a:gd name="connsiteX28" fmla="*/ 1203960 w 2615820"/>
              <a:gd name="connsiteY28" fmla="*/ 82462 h 137103"/>
              <a:gd name="connsiteX29" fmla="*/ 1223010 w 2615820"/>
              <a:gd name="connsiteY29" fmla="*/ 86272 h 137103"/>
              <a:gd name="connsiteX30" fmla="*/ 1230630 w 2615820"/>
              <a:gd name="connsiteY30" fmla="*/ 88177 h 137103"/>
              <a:gd name="connsiteX31" fmla="*/ 1268730 w 2615820"/>
              <a:gd name="connsiteY31" fmla="*/ 91987 h 137103"/>
              <a:gd name="connsiteX32" fmla="*/ 1314450 w 2615820"/>
              <a:gd name="connsiteY32" fmla="*/ 101512 h 137103"/>
              <a:gd name="connsiteX33" fmla="*/ 1320165 w 2615820"/>
              <a:gd name="connsiteY33" fmla="*/ 103417 h 137103"/>
              <a:gd name="connsiteX34" fmla="*/ 1363980 w 2615820"/>
              <a:gd name="connsiteY34" fmla="*/ 107227 h 137103"/>
              <a:gd name="connsiteX35" fmla="*/ 1390650 w 2615820"/>
              <a:gd name="connsiteY35" fmla="*/ 112942 h 137103"/>
              <a:gd name="connsiteX36" fmla="*/ 1396365 w 2615820"/>
              <a:gd name="connsiteY36" fmla="*/ 114847 h 137103"/>
              <a:gd name="connsiteX37" fmla="*/ 1403985 w 2615820"/>
              <a:gd name="connsiteY37" fmla="*/ 116752 h 137103"/>
              <a:gd name="connsiteX38" fmla="*/ 1543050 w 2615820"/>
              <a:gd name="connsiteY38" fmla="*/ 131992 h 137103"/>
              <a:gd name="connsiteX39" fmla="*/ 1883548 w 2615820"/>
              <a:gd name="connsiteY39" fmla="*/ 16995 h 137103"/>
              <a:gd name="connsiteX40" fmla="*/ 2615820 w 2615820"/>
              <a:gd name="connsiteY40" fmla="*/ 0 h 137103"/>
              <a:gd name="connsiteX0" fmla="*/ 0 w 2615820"/>
              <a:gd name="connsiteY0" fmla="*/ 547 h 136785"/>
              <a:gd name="connsiteX1" fmla="*/ 179070 w 2615820"/>
              <a:gd name="connsiteY1" fmla="*/ 2452 h 136785"/>
              <a:gd name="connsiteX2" fmla="*/ 459105 w 2615820"/>
              <a:gd name="connsiteY2" fmla="*/ 2452 h 136785"/>
              <a:gd name="connsiteX3" fmla="*/ 647700 w 2615820"/>
              <a:gd name="connsiteY3" fmla="*/ 547 h 136785"/>
              <a:gd name="connsiteX4" fmla="*/ 714375 w 2615820"/>
              <a:gd name="connsiteY4" fmla="*/ 8167 h 136785"/>
              <a:gd name="connsiteX5" fmla="*/ 721995 w 2615820"/>
              <a:gd name="connsiteY5" fmla="*/ 10072 h 136785"/>
              <a:gd name="connsiteX6" fmla="*/ 735330 w 2615820"/>
              <a:gd name="connsiteY6" fmla="*/ 13882 h 136785"/>
              <a:gd name="connsiteX7" fmla="*/ 750570 w 2615820"/>
              <a:gd name="connsiteY7" fmla="*/ 15787 h 136785"/>
              <a:gd name="connsiteX8" fmla="*/ 782955 w 2615820"/>
              <a:gd name="connsiteY8" fmla="*/ 21502 h 136785"/>
              <a:gd name="connsiteX9" fmla="*/ 794385 w 2615820"/>
              <a:gd name="connsiteY9" fmla="*/ 25312 h 136785"/>
              <a:gd name="connsiteX10" fmla="*/ 800100 w 2615820"/>
              <a:gd name="connsiteY10" fmla="*/ 27217 h 136785"/>
              <a:gd name="connsiteX11" fmla="*/ 811530 w 2615820"/>
              <a:gd name="connsiteY11" fmla="*/ 29122 h 136785"/>
              <a:gd name="connsiteX12" fmla="*/ 819150 w 2615820"/>
              <a:gd name="connsiteY12" fmla="*/ 31027 h 136785"/>
              <a:gd name="connsiteX13" fmla="*/ 859155 w 2615820"/>
              <a:gd name="connsiteY13" fmla="*/ 34837 h 136785"/>
              <a:gd name="connsiteX14" fmla="*/ 868680 w 2615820"/>
              <a:gd name="connsiteY14" fmla="*/ 36742 h 136785"/>
              <a:gd name="connsiteX15" fmla="*/ 874395 w 2615820"/>
              <a:gd name="connsiteY15" fmla="*/ 38647 h 136785"/>
              <a:gd name="connsiteX16" fmla="*/ 902970 w 2615820"/>
              <a:gd name="connsiteY16" fmla="*/ 44362 h 136785"/>
              <a:gd name="connsiteX17" fmla="*/ 920115 w 2615820"/>
              <a:gd name="connsiteY17" fmla="*/ 48172 h 136785"/>
              <a:gd name="connsiteX18" fmla="*/ 927735 w 2615820"/>
              <a:gd name="connsiteY18" fmla="*/ 50077 h 136785"/>
              <a:gd name="connsiteX19" fmla="*/ 973455 w 2615820"/>
              <a:gd name="connsiteY19" fmla="*/ 51982 h 136785"/>
              <a:gd name="connsiteX20" fmla="*/ 1000125 w 2615820"/>
              <a:gd name="connsiteY20" fmla="*/ 57697 h 136785"/>
              <a:gd name="connsiteX21" fmla="*/ 1022985 w 2615820"/>
              <a:gd name="connsiteY21" fmla="*/ 61507 h 136785"/>
              <a:gd name="connsiteX22" fmla="*/ 1059180 w 2615820"/>
              <a:gd name="connsiteY22" fmla="*/ 67222 h 136785"/>
              <a:gd name="connsiteX23" fmla="*/ 1080135 w 2615820"/>
              <a:gd name="connsiteY23" fmla="*/ 69127 h 136785"/>
              <a:gd name="connsiteX24" fmla="*/ 1129665 w 2615820"/>
              <a:gd name="connsiteY24" fmla="*/ 72937 h 136785"/>
              <a:gd name="connsiteX25" fmla="*/ 1135380 w 2615820"/>
              <a:gd name="connsiteY25" fmla="*/ 74842 h 136785"/>
              <a:gd name="connsiteX26" fmla="*/ 1148715 w 2615820"/>
              <a:gd name="connsiteY26" fmla="*/ 76747 h 136785"/>
              <a:gd name="connsiteX27" fmla="*/ 1190625 w 2615820"/>
              <a:gd name="connsiteY27" fmla="*/ 78652 h 136785"/>
              <a:gd name="connsiteX28" fmla="*/ 1203960 w 2615820"/>
              <a:gd name="connsiteY28" fmla="*/ 82462 h 136785"/>
              <a:gd name="connsiteX29" fmla="*/ 1223010 w 2615820"/>
              <a:gd name="connsiteY29" fmla="*/ 86272 h 136785"/>
              <a:gd name="connsiteX30" fmla="*/ 1230630 w 2615820"/>
              <a:gd name="connsiteY30" fmla="*/ 88177 h 136785"/>
              <a:gd name="connsiteX31" fmla="*/ 1268730 w 2615820"/>
              <a:gd name="connsiteY31" fmla="*/ 91987 h 136785"/>
              <a:gd name="connsiteX32" fmla="*/ 1314450 w 2615820"/>
              <a:gd name="connsiteY32" fmla="*/ 101512 h 136785"/>
              <a:gd name="connsiteX33" fmla="*/ 1320165 w 2615820"/>
              <a:gd name="connsiteY33" fmla="*/ 103417 h 136785"/>
              <a:gd name="connsiteX34" fmla="*/ 1363980 w 2615820"/>
              <a:gd name="connsiteY34" fmla="*/ 107227 h 136785"/>
              <a:gd name="connsiteX35" fmla="*/ 1390650 w 2615820"/>
              <a:gd name="connsiteY35" fmla="*/ 112942 h 136785"/>
              <a:gd name="connsiteX36" fmla="*/ 1396365 w 2615820"/>
              <a:gd name="connsiteY36" fmla="*/ 114847 h 136785"/>
              <a:gd name="connsiteX37" fmla="*/ 1543050 w 2615820"/>
              <a:gd name="connsiteY37" fmla="*/ 131992 h 136785"/>
              <a:gd name="connsiteX38" fmla="*/ 1883548 w 2615820"/>
              <a:gd name="connsiteY38" fmla="*/ 16995 h 136785"/>
              <a:gd name="connsiteX39" fmla="*/ 2615820 w 2615820"/>
              <a:gd name="connsiteY39" fmla="*/ 0 h 136785"/>
              <a:gd name="connsiteX0" fmla="*/ 0 w 2615820"/>
              <a:gd name="connsiteY0" fmla="*/ 547 h 136549"/>
              <a:gd name="connsiteX1" fmla="*/ 179070 w 2615820"/>
              <a:gd name="connsiteY1" fmla="*/ 2452 h 136549"/>
              <a:gd name="connsiteX2" fmla="*/ 459105 w 2615820"/>
              <a:gd name="connsiteY2" fmla="*/ 2452 h 136549"/>
              <a:gd name="connsiteX3" fmla="*/ 647700 w 2615820"/>
              <a:gd name="connsiteY3" fmla="*/ 547 h 136549"/>
              <a:gd name="connsiteX4" fmla="*/ 714375 w 2615820"/>
              <a:gd name="connsiteY4" fmla="*/ 8167 h 136549"/>
              <a:gd name="connsiteX5" fmla="*/ 721995 w 2615820"/>
              <a:gd name="connsiteY5" fmla="*/ 10072 h 136549"/>
              <a:gd name="connsiteX6" fmla="*/ 735330 w 2615820"/>
              <a:gd name="connsiteY6" fmla="*/ 13882 h 136549"/>
              <a:gd name="connsiteX7" fmla="*/ 750570 w 2615820"/>
              <a:gd name="connsiteY7" fmla="*/ 15787 h 136549"/>
              <a:gd name="connsiteX8" fmla="*/ 782955 w 2615820"/>
              <a:gd name="connsiteY8" fmla="*/ 21502 h 136549"/>
              <a:gd name="connsiteX9" fmla="*/ 794385 w 2615820"/>
              <a:gd name="connsiteY9" fmla="*/ 25312 h 136549"/>
              <a:gd name="connsiteX10" fmla="*/ 800100 w 2615820"/>
              <a:gd name="connsiteY10" fmla="*/ 27217 h 136549"/>
              <a:gd name="connsiteX11" fmla="*/ 811530 w 2615820"/>
              <a:gd name="connsiteY11" fmla="*/ 29122 h 136549"/>
              <a:gd name="connsiteX12" fmla="*/ 819150 w 2615820"/>
              <a:gd name="connsiteY12" fmla="*/ 31027 h 136549"/>
              <a:gd name="connsiteX13" fmla="*/ 859155 w 2615820"/>
              <a:gd name="connsiteY13" fmla="*/ 34837 h 136549"/>
              <a:gd name="connsiteX14" fmla="*/ 868680 w 2615820"/>
              <a:gd name="connsiteY14" fmla="*/ 36742 h 136549"/>
              <a:gd name="connsiteX15" fmla="*/ 874395 w 2615820"/>
              <a:gd name="connsiteY15" fmla="*/ 38647 h 136549"/>
              <a:gd name="connsiteX16" fmla="*/ 902970 w 2615820"/>
              <a:gd name="connsiteY16" fmla="*/ 44362 h 136549"/>
              <a:gd name="connsiteX17" fmla="*/ 920115 w 2615820"/>
              <a:gd name="connsiteY17" fmla="*/ 48172 h 136549"/>
              <a:gd name="connsiteX18" fmla="*/ 927735 w 2615820"/>
              <a:gd name="connsiteY18" fmla="*/ 50077 h 136549"/>
              <a:gd name="connsiteX19" fmla="*/ 973455 w 2615820"/>
              <a:gd name="connsiteY19" fmla="*/ 51982 h 136549"/>
              <a:gd name="connsiteX20" fmla="*/ 1000125 w 2615820"/>
              <a:gd name="connsiteY20" fmla="*/ 57697 h 136549"/>
              <a:gd name="connsiteX21" fmla="*/ 1022985 w 2615820"/>
              <a:gd name="connsiteY21" fmla="*/ 61507 h 136549"/>
              <a:gd name="connsiteX22" fmla="*/ 1059180 w 2615820"/>
              <a:gd name="connsiteY22" fmla="*/ 67222 h 136549"/>
              <a:gd name="connsiteX23" fmla="*/ 1080135 w 2615820"/>
              <a:gd name="connsiteY23" fmla="*/ 69127 h 136549"/>
              <a:gd name="connsiteX24" fmla="*/ 1129665 w 2615820"/>
              <a:gd name="connsiteY24" fmla="*/ 72937 h 136549"/>
              <a:gd name="connsiteX25" fmla="*/ 1135380 w 2615820"/>
              <a:gd name="connsiteY25" fmla="*/ 74842 h 136549"/>
              <a:gd name="connsiteX26" fmla="*/ 1148715 w 2615820"/>
              <a:gd name="connsiteY26" fmla="*/ 76747 h 136549"/>
              <a:gd name="connsiteX27" fmla="*/ 1190625 w 2615820"/>
              <a:gd name="connsiteY27" fmla="*/ 78652 h 136549"/>
              <a:gd name="connsiteX28" fmla="*/ 1203960 w 2615820"/>
              <a:gd name="connsiteY28" fmla="*/ 82462 h 136549"/>
              <a:gd name="connsiteX29" fmla="*/ 1223010 w 2615820"/>
              <a:gd name="connsiteY29" fmla="*/ 86272 h 136549"/>
              <a:gd name="connsiteX30" fmla="*/ 1230630 w 2615820"/>
              <a:gd name="connsiteY30" fmla="*/ 88177 h 136549"/>
              <a:gd name="connsiteX31" fmla="*/ 1268730 w 2615820"/>
              <a:gd name="connsiteY31" fmla="*/ 91987 h 136549"/>
              <a:gd name="connsiteX32" fmla="*/ 1314450 w 2615820"/>
              <a:gd name="connsiteY32" fmla="*/ 101512 h 136549"/>
              <a:gd name="connsiteX33" fmla="*/ 1320165 w 2615820"/>
              <a:gd name="connsiteY33" fmla="*/ 103417 h 136549"/>
              <a:gd name="connsiteX34" fmla="*/ 1363980 w 2615820"/>
              <a:gd name="connsiteY34" fmla="*/ 107227 h 136549"/>
              <a:gd name="connsiteX35" fmla="*/ 1390650 w 2615820"/>
              <a:gd name="connsiteY35" fmla="*/ 112942 h 136549"/>
              <a:gd name="connsiteX36" fmla="*/ 1543050 w 2615820"/>
              <a:gd name="connsiteY36" fmla="*/ 131992 h 136549"/>
              <a:gd name="connsiteX37" fmla="*/ 1883548 w 2615820"/>
              <a:gd name="connsiteY37" fmla="*/ 16995 h 136549"/>
              <a:gd name="connsiteX38" fmla="*/ 2615820 w 2615820"/>
              <a:gd name="connsiteY38" fmla="*/ 0 h 136549"/>
              <a:gd name="connsiteX0" fmla="*/ 0 w 2615820"/>
              <a:gd name="connsiteY0" fmla="*/ 547 h 135717"/>
              <a:gd name="connsiteX1" fmla="*/ 179070 w 2615820"/>
              <a:gd name="connsiteY1" fmla="*/ 2452 h 135717"/>
              <a:gd name="connsiteX2" fmla="*/ 459105 w 2615820"/>
              <a:gd name="connsiteY2" fmla="*/ 2452 h 135717"/>
              <a:gd name="connsiteX3" fmla="*/ 647700 w 2615820"/>
              <a:gd name="connsiteY3" fmla="*/ 547 h 135717"/>
              <a:gd name="connsiteX4" fmla="*/ 714375 w 2615820"/>
              <a:gd name="connsiteY4" fmla="*/ 8167 h 135717"/>
              <a:gd name="connsiteX5" fmla="*/ 721995 w 2615820"/>
              <a:gd name="connsiteY5" fmla="*/ 10072 h 135717"/>
              <a:gd name="connsiteX6" fmla="*/ 735330 w 2615820"/>
              <a:gd name="connsiteY6" fmla="*/ 13882 h 135717"/>
              <a:gd name="connsiteX7" fmla="*/ 750570 w 2615820"/>
              <a:gd name="connsiteY7" fmla="*/ 15787 h 135717"/>
              <a:gd name="connsiteX8" fmla="*/ 782955 w 2615820"/>
              <a:gd name="connsiteY8" fmla="*/ 21502 h 135717"/>
              <a:gd name="connsiteX9" fmla="*/ 794385 w 2615820"/>
              <a:gd name="connsiteY9" fmla="*/ 25312 h 135717"/>
              <a:gd name="connsiteX10" fmla="*/ 800100 w 2615820"/>
              <a:gd name="connsiteY10" fmla="*/ 27217 h 135717"/>
              <a:gd name="connsiteX11" fmla="*/ 811530 w 2615820"/>
              <a:gd name="connsiteY11" fmla="*/ 29122 h 135717"/>
              <a:gd name="connsiteX12" fmla="*/ 819150 w 2615820"/>
              <a:gd name="connsiteY12" fmla="*/ 31027 h 135717"/>
              <a:gd name="connsiteX13" fmla="*/ 859155 w 2615820"/>
              <a:gd name="connsiteY13" fmla="*/ 34837 h 135717"/>
              <a:gd name="connsiteX14" fmla="*/ 868680 w 2615820"/>
              <a:gd name="connsiteY14" fmla="*/ 36742 h 135717"/>
              <a:gd name="connsiteX15" fmla="*/ 874395 w 2615820"/>
              <a:gd name="connsiteY15" fmla="*/ 38647 h 135717"/>
              <a:gd name="connsiteX16" fmla="*/ 902970 w 2615820"/>
              <a:gd name="connsiteY16" fmla="*/ 44362 h 135717"/>
              <a:gd name="connsiteX17" fmla="*/ 920115 w 2615820"/>
              <a:gd name="connsiteY17" fmla="*/ 48172 h 135717"/>
              <a:gd name="connsiteX18" fmla="*/ 927735 w 2615820"/>
              <a:gd name="connsiteY18" fmla="*/ 50077 h 135717"/>
              <a:gd name="connsiteX19" fmla="*/ 973455 w 2615820"/>
              <a:gd name="connsiteY19" fmla="*/ 51982 h 135717"/>
              <a:gd name="connsiteX20" fmla="*/ 1000125 w 2615820"/>
              <a:gd name="connsiteY20" fmla="*/ 57697 h 135717"/>
              <a:gd name="connsiteX21" fmla="*/ 1022985 w 2615820"/>
              <a:gd name="connsiteY21" fmla="*/ 61507 h 135717"/>
              <a:gd name="connsiteX22" fmla="*/ 1059180 w 2615820"/>
              <a:gd name="connsiteY22" fmla="*/ 67222 h 135717"/>
              <a:gd name="connsiteX23" fmla="*/ 1080135 w 2615820"/>
              <a:gd name="connsiteY23" fmla="*/ 69127 h 135717"/>
              <a:gd name="connsiteX24" fmla="*/ 1129665 w 2615820"/>
              <a:gd name="connsiteY24" fmla="*/ 72937 h 135717"/>
              <a:gd name="connsiteX25" fmla="*/ 1135380 w 2615820"/>
              <a:gd name="connsiteY25" fmla="*/ 74842 h 135717"/>
              <a:gd name="connsiteX26" fmla="*/ 1148715 w 2615820"/>
              <a:gd name="connsiteY26" fmla="*/ 76747 h 135717"/>
              <a:gd name="connsiteX27" fmla="*/ 1190625 w 2615820"/>
              <a:gd name="connsiteY27" fmla="*/ 78652 h 135717"/>
              <a:gd name="connsiteX28" fmla="*/ 1203960 w 2615820"/>
              <a:gd name="connsiteY28" fmla="*/ 82462 h 135717"/>
              <a:gd name="connsiteX29" fmla="*/ 1223010 w 2615820"/>
              <a:gd name="connsiteY29" fmla="*/ 86272 h 135717"/>
              <a:gd name="connsiteX30" fmla="*/ 1230630 w 2615820"/>
              <a:gd name="connsiteY30" fmla="*/ 88177 h 135717"/>
              <a:gd name="connsiteX31" fmla="*/ 1268730 w 2615820"/>
              <a:gd name="connsiteY31" fmla="*/ 91987 h 135717"/>
              <a:gd name="connsiteX32" fmla="*/ 1314450 w 2615820"/>
              <a:gd name="connsiteY32" fmla="*/ 101512 h 135717"/>
              <a:gd name="connsiteX33" fmla="*/ 1320165 w 2615820"/>
              <a:gd name="connsiteY33" fmla="*/ 103417 h 135717"/>
              <a:gd name="connsiteX34" fmla="*/ 1363980 w 2615820"/>
              <a:gd name="connsiteY34" fmla="*/ 107227 h 135717"/>
              <a:gd name="connsiteX35" fmla="*/ 1543050 w 2615820"/>
              <a:gd name="connsiteY35" fmla="*/ 131992 h 135717"/>
              <a:gd name="connsiteX36" fmla="*/ 1883548 w 2615820"/>
              <a:gd name="connsiteY36" fmla="*/ 16995 h 135717"/>
              <a:gd name="connsiteX37" fmla="*/ 2615820 w 2615820"/>
              <a:gd name="connsiteY37" fmla="*/ 0 h 135717"/>
              <a:gd name="connsiteX0" fmla="*/ 0 w 2615820"/>
              <a:gd name="connsiteY0" fmla="*/ 547 h 135238"/>
              <a:gd name="connsiteX1" fmla="*/ 179070 w 2615820"/>
              <a:gd name="connsiteY1" fmla="*/ 2452 h 135238"/>
              <a:gd name="connsiteX2" fmla="*/ 459105 w 2615820"/>
              <a:gd name="connsiteY2" fmla="*/ 2452 h 135238"/>
              <a:gd name="connsiteX3" fmla="*/ 647700 w 2615820"/>
              <a:gd name="connsiteY3" fmla="*/ 547 h 135238"/>
              <a:gd name="connsiteX4" fmla="*/ 714375 w 2615820"/>
              <a:gd name="connsiteY4" fmla="*/ 8167 h 135238"/>
              <a:gd name="connsiteX5" fmla="*/ 721995 w 2615820"/>
              <a:gd name="connsiteY5" fmla="*/ 10072 h 135238"/>
              <a:gd name="connsiteX6" fmla="*/ 735330 w 2615820"/>
              <a:gd name="connsiteY6" fmla="*/ 13882 h 135238"/>
              <a:gd name="connsiteX7" fmla="*/ 750570 w 2615820"/>
              <a:gd name="connsiteY7" fmla="*/ 15787 h 135238"/>
              <a:gd name="connsiteX8" fmla="*/ 782955 w 2615820"/>
              <a:gd name="connsiteY8" fmla="*/ 21502 h 135238"/>
              <a:gd name="connsiteX9" fmla="*/ 794385 w 2615820"/>
              <a:gd name="connsiteY9" fmla="*/ 25312 h 135238"/>
              <a:gd name="connsiteX10" fmla="*/ 800100 w 2615820"/>
              <a:gd name="connsiteY10" fmla="*/ 27217 h 135238"/>
              <a:gd name="connsiteX11" fmla="*/ 811530 w 2615820"/>
              <a:gd name="connsiteY11" fmla="*/ 29122 h 135238"/>
              <a:gd name="connsiteX12" fmla="*/ 819150 w 2615820"/>
              <a:gd name="connsiteY12" fmla="*/ 31027 h 135238"/>
              <a:gd name="connsiteX13" fmla="*/ 859155 w 2615820"/>
              <a:gd name="connsiteY13" fmla="*/ 34837 h 135238"/>
              <a:gd name="connsiteX14" fmla="*/ 868680 w 2615820"/>
              <a:gd name="connsiteY14" fmla="*/ 36742 h 135238"/>
              <a:gd name="connsiteX15" fmla="*/ 874395 w 2615820"/>
              <a:gd name="connsiteY15" fmla="*/ 38647 h 135238"/>
              <a:gd name="connsiteX16" fmla="*/ 902970 w 2615820"/>
              <a:gd name="connsiteY16" fmla="*/ 44362 h 135238"/>
              <a:gd name="connsiteX17" fmla="*/ 920115 w 2615820"/>
              <a:gd name="connsiteY17" fmla="*/ 48172 h 135238"/>
              <a:gd name="connsiteX18" fmla="*/ 927735 w 2615820"/>
              <a:gd name="connsiteY18" fmla="*/ 50077 h 135238"/>
              <a:gd name="connsiteX19" fmla="*/ 973455 w 2615820"/>
              <a:gd name="connsiteY19" fmla="*/ 51982 h 135238"/>
              <a:gd name="connsiteX20" fmla="*/ 1000125 w 2615820"/>
              <a:gd name="connsiteY20" fmla="*/ 57697 h 135238"/>
              <a:gd name="connsiteX21" fmla="*/ 1022985 w 2615820"/>
              <a:gd name="connsiteY21" fmla="*/ 61507 h 135238"/>
              <a:gd name="connsiteX22" fmla="*/ 1059180 w 2615820"/>
              <a:gd name="connsiteY22" fmla="*/ 67222 h 135238"/>
              <a:gd name="connsiteX23" fmla="*/ 1080135 w 2615820"/>
              <a:gd name="connsiteY23" fmla="*/ 69127 h 135238"/>
              <a:gd name="connsiteX24" fmla="*/ 1129665 w 2615820"/>
              <a:gd name="connsiteY24" fmla="*/ 72937 h 135238"/>
              <a:gd name="connsiteX25" fmla="*/ 1135380 w 2615820"/>
              <a:gd name="connsiteY25" fmla="*/ 74842 h 135238"/>
              <a:gd name="connsiteX26" fmla="*/ 1148715 w 2615820"/>
              <a:gd name="connsiteY26" fmla="*/ 76747 h 135238"/>
              <a:gd name="connsiteX27" fmla="*/ 1190625 w 2615820"/>
              <a:gd name="connsiteY27" fmla="*/ 78652 h 135238"/>
              <a:gd name="connsiteX28" fmla="*/ 1203960 w 2615820"/>
              <a:gd name="connsiteY28" fmla="*/ 82462 h 135238"/>
              <a:gd name="connsiteX29" fmla="*/ 1223010 w 2615820"/>
              <a:gd name="connsiteY29" fmla="*/ 86272 h 135238"/>
              <a:gd name="connsiteX30" fmla="*/ 1230630 w 2615820"/>
              <a:gd name="connsiteY30" fmla="*/ 88177 h 135238"/>
              <a:gd name="connsiteX31" fmla="*/ 1268730 w 2615820"/>
              <a:gd name="connsiteY31" fmla="*/ 91987 h 135238"/>
              <a:gd name="connsiteX32" fmla="*/ 1314450 w 2615820"/>
              <a:gd name="connsiteY32" fmla="*/ 101512 h 135238"/>
              <a:gd name="connsiteX33" fmla="*/ 1320165 w 2615820"/>
              <a:gd name="connsiteY33" fmla="*/ 103417 h 135238"/>
              <a:gd name="connsiteX34" fmla="*/ 1543050 w 2615820"/>
              <a:gd name="connsiteY34" fmla="*/ 131992 h 135238"/>
              <a:gd name="connsiteX35" fmla="*/ 1883548 w 2615820"/>
              <a:gd name="connsiteY35" fmla="*/ 16995 h 135238"/>
              <a:gd name="connsiteX36" fmla="*/ 2615820 w 2615820"/>
              <a:gd name="connsiteY36" fmla="*/ 0 h 135238"/>
              <a:gd name="connsiteX0" fmla="*/ 0 w 2615820"/>
              <a:gd name="connsiteY0" fmla="*/ 547 h 135106"/>
              <a:gd name="connsiteX1" fmla="*/ 179070 w 2615820"/>
              <a:gd name="connsiteY1" fmla="*/ 2452 h 135106"/>
              <a:gd name="connsiteX2" fmla="*/ 459105 w 2615820"/>
              <a:gd name="connsiteY2" fmla="*/ 2452 h 135106"/>
              <a:gd name="connsiteX3" fmla="*/ 647700 w 2615820"/>
              <a:gd name="connsiteY3" fmla="*/ 547 h 135106"/>
              <a:gd name="connsiteX4" fmla="*/ 714375 w 2615820"/>
              <a:gd name="connsiteY4" fmla="*/ 8167 h 135106"/>
              <a:gd name="connsiteX5" fmla="*/ 721995 w 2615820"/>
              <a:gd name="connsiteY5" fmla="*/ 10072 h 135106"/>
              <a:gd name="connsiteX6" fmla="*/ 735330 w 2615820"/>
              <a:gd name="connsiteY6" fmla="*/ 13882 h 135106"/>
              <a:gd name="connsiteX7" fmla="*/ 750570 w 2615820"/>
              <a:gd name="connsiteY7" fmla="*/ 15787 h 135106"/>
              <a:gd name="connsiteX8" fmla="*/ 782955 w 2615820"/>
              <a:gd name="connsiteY8" fmla="*/ 21502 h 135106"/>
              <a:gd name="connsiteX9" fmla="*/ 794385 w 2615820"/>
              <a:gd name="connsiteY9" fmla="*/ 25312 h 135106"/>
              <a:gd name="connsiteX10" fmla="*/ 800100 w 2615820"/>
              <a:gd name="connsiteY10" fmla="*/ 27217 h 135106"/>
              <a:gd name="connsiteX11" fmla="*/ 811530 w 2615820"/>
              <a:gd name="connsiteY11" fmla="*/ 29122 h 135106"/>
              <a:gd name="connsiteX12" fmla="*/ 819150 w 2615820"/>
              <a:gd name="connsiteY12" fmla="*/ 31027 h 135106"/>
              <a:gd name="connsiteX13" fmla="*/ 859155 w 2615820"/>
              <a:gd name="connsiteY13" fmla="*/ 34837 h 135106"/>
              <a:gd name="connsiteX14" fmla="*/ 868680 w 2615820"/>
              <a:gd name="connsiteY14" fmla="*/ 36742 h 135106"/>
              <a:gd name="connsiteX15" fmla="*/ 874395 w 2615820"/>
              <a:gd name="connsiteY15" fmla="*/ 38647 h 135106"/>
              <a:gd name="connsiteX16" fmla="*/ 902970 w 2615820"/>
              <a:gd name="connsiteY16" fmla="*/ 44362 h 135106"/>
              <a:gd name="connsiteX17" fmla="*/ 920115 w 2615820"/>
              <a:gd name="connsiteY17" fmla="*/ 48172 h 135106"/>
              <a:gd name="connsiteX18" fmla="*/ 927735 w 2615820"/>
              <a:gd name="connsiteY18" fmla="*/ 50077 h 135106"/>
              <a:gd name="connsiteX19" fmla="*/ 973455 w 2615820"/>
              <a:gd name="connsiteY19" fmla="*/ 51982 h 135106"/>
              <a:gd name="connsiteX20" fmla="*/ 1000125 w 2615820"/>
              <a:gd name="connsiteY20" fmla="*/ 57697 h 135106"/>
              <a:gd name="connsiteX21" fmla="*/ 1022985 w 2615820"/>
              <a:gd name="connsiteY21" fmla="*/ 61507 h 135106"/>
              <a:gd name="connsiteX22" fmla="*/ 1059180 w 2615820"/>
              <a:gd name="connsiteY22" fmla="*/ 67222 h 135106"/>
              <a:gd name="connsiteX23" fmla="*/ 1080135 w 2615820"/>
              <a:gd name="connsiteY23" fmla="*/ 69127 h 135106"/>
              <a:gd name="connsiteX24" fmla="*/ 1129665 w 2615820"/>
              <a:gd name="connsiteY24" fmla="*/ 72937 h 135106"/>
              <a:gd name="connsiteX25" fmla="*/ 1135380 w 2615820"/>
              <a:gd name="connsiteY25" fmla="*/ 74842 h 135106"/>
              <a:gd name="connsiteX26" fmla="*/ 1148715 w 2615820"/>
              <a:gd name="connsiteY26" fmla="*/ 76747 h 135106"/>
              <a:gd name="connsiteX27" fmla="*/ 1190625 w 2615820"/>
              <a:gd name="connsiteY27" fmla="*/ 78652 h 135106"/>
              <a:gd name="connsiteX28" fmla="*/ 1203960 w 2615820"/>
              <a:gd name="connsiteY28" fmla="*/ 82462 h 135106"/>
              <a:gd name="connsiteX29" fmla="*/ 1223010 w 2615820"/>
              <a:gd name="connsiteY29" fmla="*/ 86272 h 135106"/>
              <a:gd name="connsiteX30" fmla="*/ 1230630 w 2615820"/>
              <a:gd name="connsiteY30" fmla="*/ 88177 h 135106"/>
              <a:gd name="connsiteX31" fmla="*/ 1268730 w 2615820"/>
              <a:gd name="connsiteY31" fmla="*/ 91987 h 135106"/>
              <a:gd name="connsiteX32" fmla="*/ 1314450 w 2615820"/>
              <a:gd name="connsiteY32" fmla="*/ 101512 h 135106"/>
              <a:gd name="connsiteX33" fmla="*/ 1543050 w 2615820"/>
              <a:gd name="connsiteY33" fmla="*/ 131992 h 135106"/>
              <a:gd name="connsiteX34" fmla="*/ 1883548 w 2615820"/>
              <a:gd name="connsiteY34" fmla="*/ 16995 h 135106"/>
              <a:gd name="connsiteX35" fmla="*/ 2615820 w 2615820"/>
              <a:gd name="connsiteY35" fmla="*/ 0 h 135106"/>
              <a:gd name="connsiteX0" fmla="*/ 0 w 2615820"/>
              <a:gd name="connsiteY0" fmla="*/ 547 h 134164"/>
              <a:gd name="connsiteX1" fmla="*/ 179070 w 2615820"/>
              <a:gd name="connsiteY1" fmla="*/ 2452 h 134164"/>
              <a:gd name="connsiteX2" fmla="*/ 459105 w 2615820"/>
              <a:gd name="connsiteY2" fmla="*/ 2452 h 134164"/>
              <a:gd name="connsiteX3" fmla="*/ 647700 w 2615820"/>
              <a:gd name="connsiteY3" fmla="*/ 547 h 134164"/>
              <a:gd name="connsiteX4" fmla="*/ 714375 w 2615820"/>
              <a:gd name="connsiteY4" fmla="*/ 8167 h 134164"/>
              <a:gd name="connsiteX5" fmla="*/ 721995 w 2615820"/>
              <a:gd name="connsiteY5" fmla="*/ 10072 h 134164"/>
              <a:gd name="connsiteX6" fmla="*/ 735330 w 2615820"/>
              <a:gd name="connsiteY6" fmla="*/ 13882 h 134164"/>
              <a:gd name="connsiteX7" fmla="*/ 750570 w 2615820"/>
              <a:gd name="connsiteY7" fmla="*/ 15787 h 134164"/>
              <a:gd name="connsiteX8" fmla="*/ 782955 w 2615820"/>
              <a:gd name="connsiteY8" fmla="*/ 21502 h 134164"/>
              <a:gd name="connsiteX9" fmla="*/ 794385 w 2615820"/>
              <a:gd name="connsiteY9" fmla="*/ 25312 h 134164"/>
              <a:gd name="connsiteX10" fmla="*/ 800100 w 2615820"/>
              <a:gd name="connsiteY10" fmla="*/ 27217 h 134164"/>
              <a:gd name="connsiteX11" fmla="*/ 811530 w 2615820"/>
              <a:gd name="connsiteY11" fmla="*/ 29122 h 134164"/>
              <a:gd name="connsiteX12" fmla="*/ 819150 w 2615820"/>
              <a:gd name="connsiteY12" fmla="*/ 31027 h 134164"/>
              <a:gd name="connsiteX13" fmla="*/ 859155 w 2615820"/>
              <a:gd name="connsiteY13" fmla="*/ 34837 h 134164"/>
              <a:gd name="connsiteX14" fmla="*/ 868680 w 2615820"/>
              <a:gd name="connsiteY14" fmla="*/ 36742 h 134164"/>
              <a:gd name="connsiteX15" fmla="*/ 874395 w 2615820"/>
              <a:gd name="connsiteY15" fmla="*/ 38647 h 134164"/>
              <a:gd name="connsiteX16" fmla="*/ 902970 w 2615820"/>
              <a:gd name="connsiteY16" fmla="*/ 44362 h 134164"/>
              <a:gd name="connsiteX17" fmla="*/ 920115 w 2615820"/>
              <a:gd name="connsiteY17" fmla="*/ 48172 h 134164"/>
              <a:gd name="connsiteX18" fmla="*/ 927735 w 2615820"/>
              <a:gd name="connsiteY18" fmla="*/ 50077 h 134164"/>
              <a:gd name="connsiteX19" fmla="*/ 973455 w 2615820"/>
              <a:gd name="connsiteY19" fmla="*/ 51982 h 134164"/>
              <a:gd name="connsiteX20" fmla="*/ 1000125 w 2615820"/>
              <a:gd name="connsiteY20" fmla="*/ 57697 h 134164"/>
              <a:gd name="connsiteX21" fmla="*/ 1022985 w 2615820"/>
              <a:gd name="connsiteY21" fmla="*/ 61507 h 134164"/>
              <a:gd name="connsiteX22" fmla="*/ 1059180 w 2615820"/>
              <a:gd name="connsiteY22" fmla="*/ 67222 h 134164"/>
              <a:gd name="connsiteX23" fmla="*/ 1080135 w 2615820"/>
              <a:gd name="connsiteY23" fmla="*/ 69127 h 134164"/>
              <a:gd name="connsiteX24" fmla="*/ 1129665 w 2615820"/>
              <a:gd name="connsiteY24" fmla="*/ 72937 h 134164"/>
              <a:gd name="connsiteX25" fmla="*/ 1135380 w 2615820"/>
              <a:gd name="connsiteY25" fmla="*/ 74842 h 134164"/>
              <a:gd name="connsiteX26" fmla="*/ 1148715 w 2615820"/>
              <a:gd name="connsiteY26" fmla="*/ 76747 h 134164"/>
              <a:gd name="connsiteX27" fmla="*/ 1190625 w 2615820"/>
              <a:gd name="connsiteY27" fmla="*/ 78652 h 134164"/>
              <a:gd name="connsiteX28" fmla="*/ 1203960 w 2615820"/>
              <a:gd name="connsiteY28" fmla="*/ 82462 h 134164"/>
              <a:gd name="connsiteX29" fmla="*/ 1223010 w 2615820"/>
              <a:gd name="connsiteY29" fmla="*/ 86272 h 134164"/>
              <a:gd name="connsiteX30" fmla="*/ 1230630 w 2615820"/>
              <a:gd name="connsiteY30" fmla="*/ 88177 h 134164"/>
              <a:gd name="connsiteX31" fmla="*/ 1268730 w 2615820"/>
              <a:gd name="connsiteY31" fmla="*/ 91987 h 134164"/>
              <a:gd name="connsiteX32" fmla="*/ 1543050 w 2615820"/>
              <a:gd name="connsiteY32" fmla="*/ 131992 h 134164"/>
              <a:gd name="connsiteX33" fmla="*/ 1883548 w 2615820"/>
              <a:gd name="connsiteY33" fmla="*/ 16995 h 134164"/>
              <a:gd name="connsiteX34" fmla="*/ 2615820 w 2615820"/>
              <a:gd name="connsiteY34" fmla="*/ 0 h 134164"/>
              <a:gd name="connsiteX0" fmla="*/ 0 w 2615820"/>
              <a:gd name="connsiteY0" fmla="*/ 547 h 116196"/>
              <a:gd name="connsiteX1" fmla="*/ 179070 w 2615820"/>
              <a:gd name="connsiteY1" fmla="*/ 2452 h 116196"/>
              <a:gd name="connsiteX2" fmla="*/ 459105 w 2615820"/>
              <a:gd name="connsiteY2" fmla="*/ 2452 h 116196"/>
              <a:gd name="connsiteX3" fmla="*/ 647700 w 2615820"/>
              <a:gd name="connsiteY3" fmla="*/ 547 h 116196"/>
              <a:gd name="connsiteX4" fmla="*/ 714375 w 2615820"/>
              <a:gd name="connsiteY4" fmla="*/ 8167 h 116196"/>
              <a:gd name="connsiteX5" fmla="*/ 721995 w 2615820"/>
              <a:gd name="connsiteY5" fmla="*/ 10072 h 116196"/>
              <a:gd name="connsiteX6" fmla="*/ 735330 w 2615820"/>
              <a:gd name="connsiteY6" fmla="*/ 13882 h 116196"/>
              <a:gd name="connsiteX7" fmla="*/ 750570 w 2615820"/>
              <a:gd name="connsiteY7" fmla="*/ 15787 h 116196"/>
              <a:gd name="connsiteX8" fmla="*/ 782955 w 2615820"/>
              <a:gd name="connsiteY8" fmla="*/ 21502 h 116196"/>
              <a:gd name="connsiteX9" fmla="*/ 794385 w 2615820"/>
              <a:gd name="connsiteY9" fmla="*/ 25312 h 116196"/>
              <a:gd name="connsiteX10" fmla="*/ 800100 w 2615820"/>
              <a:gd name="connsiteY10" fmla="*/ 27217 h 116196"/>
              <a:gd name="connsiteX11" fmla="*/ 811530 w 2615820"/>
              <a:gd name="connsiteY11" fmla="*/ 29122 h 116196"/>
              <a:gd name="connsiteX12" fmla="*/ 819150 w 2615820"/>
              <a:gd name="connsiteY12" fmla="*/ 31027 h 116196"/>
              <a:gd name="connsiteX13" fmla="*/ 859155 w 2615820"/>
              <a:gd name="connsiteY13" fmla="*/ 34837 h 116196"/>
              <a:gd name="connsiteX14" fmla="*/ 868680 w 2615820"/>
              <a:gd name="connsiteY14" fmla="*/ 36742 h 116196"/>
              <a:gd name="connsiteX15" fmla="*/ 874395 w 2615820"/>
              <a:gd name="connsiteY15" fmla="*/ 38647 h 116196"/>
              <a:gd name="connsiteX16" fmla="*/ 902970 w 2615820"/>
              <a:gd name="connsiteY16" fmla="*/ 44362 h 116196"/>
              <a:gd name="connsiteX17" fmla="*/ 920115 w 2615820"/>
              <a:gd name="connsiteY17" fmla="*/ 48172 h 116196"/>
              <a:gd name="connsiteX18" fmla="*/ 927735 w 2615820"/>
              <a:gd name="connsiteY18" fmla="*/ 50077 h 116196"/>
              <a:gd name="connsiteX19" fmla="*/ 973455 w 2615820"/>
              <a:gd name="connsiteY19" fmla="*/ 51982 h 116196"/>
              <a:gd name="connsiteX20" fmla="*/ 1000125 w 2615820"/>
              <a:gd name="connsiteY20" fmla="*/ 57697 h 116196"/>
              <a:gd name="connsiteX21" fmla="*/ 1022985 w 2615820"/>
              <a:gd name="connsiteY21" fmla="*/ 61507 h 116196"/>
              <a:gd name="connsiteX22" fmla="*/ 1059180 w 2615820"/>
              <a:gd name="connsiteY22" fmla="*/ 67222 h 116196"/>
              <a:gd name="connsiteX23" fmla="*/ 1080135 w 2615820"/>
              <a:gd name="connsiteY23" fmla="*/ 69127 h 116196"/>
              <a:gd name="connsiteX24" fmla="*/ 1129665 w 2615820"/>
              <a:gd name="connsiteY24" fmla="*/ 72937 h 116196"/>
              <a:gd name="connsiteX25" fmla="*/ 1135380 w 2615820"/>
              <a:gd name="connsiteY25" fmla="*/ 74842 h 116196"/>
              <a:gd name="connsiteX26" fmla="*/ 1148715 w 2615820"/>
              <a:gd name="connsiteY26" fmla="*/ 76747 h 116196"/>
              <a:gd name="connsiteX27" fmla="*/ 1190625 w 2615820"/>
              <a:gd name="connsiteY27" fmla="*/ 78652 h 116196"/>
              <a:gd name="connsiteX28" fmla="*/ 1203960 w 2615820"/>
              <a:gd name="connsiteY28" fmla="*/ 82462 h 116196"/>
              <a:gd name="connsiteX29" fmla="*/ 1223010 w 2615820"/>
              <a:gd name="connsiteY29" fmla="*/ 86272 h 116196"/>
              <a:gd name="connsiteX30" fmla="*/ 1230630 w 2615820"/>
              <a:gd name="connsiteY30" fmla="*/ 88177 h 116196"/>
              <a:gd name="connsiteX31" fmla="*/ 1268730 w 2615820"/>
              <a:gd name="connsiteY31" fmla="*/ 91987 h 116196"/>
              <a:gd name="connsiteX32" fmla="*/ 1538100 w 2615820"/>
              <a:gd name="connsiteY32" fmla="*/ 113130 h 116196"/>
              <a:gd name="connsiteX33" fmla="*/ 1883548 w 2615820"/>
              <a:gd name="connsiteY33" fmla="*/ 16995 h 116196"/>
              <a:gd name="connsiteX34" fmla="*/ 2615820 w 2615820"/>
              <a:gd name="connsiteY34" fmla="*/ 0 h 116196"/>
              <a:gd name="connsiteX0" fmla="*/ 0 w 2615820"/>
              <a:gd name="connsiteY0" fmla="*/ 547 h 116220"/>
              <a:gd name="connsiteX1" fmla="*/ 179070 w 2615820"/>
              <a:gd name="connsiteY1" fmla="*/ 2452 h 116220"/>
              <a:gd name="connsiteX2" fmla="*/ 459105 w 2615820"/>
              <a:gd name="connsiteY2" fmla="*/ 2452 h 116220"/>
              <a:gd name="connsiteX3" fmla="*/ 647700 w 2615820"/>
              <a:gd name="connsiteY3" fmla="*/ 547 h 116220"/>
              <a:gd name="connsiteX4" fmla="*/ 714375 w 2615820"/>
              <a:gd name="connsiteY4" fmla="*/ 8167 h 116220"/>
              <a:gd name="connsiteX5" fmla="*/ 721995 w 2615820"/>
              <a:gd name="connsiteY5" fmla="*/ 10072 h 116220"/>
              <a:gd name="connsiteX6" fmla="*/ 735330 w 2615820"/>
              <a:gd name="connsiteY6" fmla="*/ 13882 h 116220"/>
              <a:gd name="connsiteX7" fmla="*/ 750570 w 2615820"/>
              <a:gd name="connsiteY7" fmla="*/ 15787 h 116220"/>
              <a:gd name="connsiteX8" fmla="*/ 782955 w 2615820"/>
              <a:gd name="connsiteY8" fmla="*/ 21502 h 116220"/>
              <a:gd name="connsiteX9" fmla="*/ 794385 w 2615820"/>
              <a:gd name="connsiteY9" fmla="*/ 25312 h 116220"/>
              <a:gd name="connsiteX10" fmla="*/ 800100 w 2615820"/>
              <a:gd name="connsiteY10" fmla="*/ 27217 h 116220"/>
              <a:gd name="connsiteX11" fmla="*/ 811530 w 2615820"/>
              <a:gd name="connsiteY11" fmla="*/ 29122 h 116220"/>
              <a:gd name="connsiteX12" fmla="*/ 819150 w 2615820"/>
              <a:gd name="connsiteY12" fmla="*/ 31027 h 116220"/>
              <a:gd name="connsiteX13" fmla="*/ 859155 w 2615820"/>
              <a:gd name="connsiteY13" fmla="*/ 34837 h 116220"/>
              <a:gd name="connsiteX14" fmla="*/ 868680 w 2615820"/>
              <a:gd name="connsiteY14" fmla="*/ 36742 h 116220"/>
              <a:gd name="connsiteX15" fmla="*/ 874395 w 2615820"/>
              <a:gd name="connsiteY15" fmla="*/ 38647 h 116220"/>
              <a:gd name="connsiteX16" fmla="*/ 902970 w 2615820"/>
              <a:gd name="connsiteY16" fmla="*/ 44362 h 116220"/>
              <a:gd name="connsiteX17" fmla="*/ 920115 w 2615820"/>
              <a:gd name="connsiteY17" fmla="*/ 48172 h 116220"/>
              <a:gd name="connsiteX18" fmla="*/ 927735 w 2615820"/>
              <a:gd name="connsiteY18" fmla="*/ 50077 h 116220"/>
              <a:gd name="connsiteX19" fmla="*/ 973455 w 2615820"/>
              <a:gd name="connsiteY19" fmla="*/ 51982 h 116220"/>
              <a:gd name="connsiteX20" fmla="*/ 1000125 w 2615820"/>
              <a:gd name="connsiteY20" fmla="*/ 57697 h 116220"/>
              <a:gd name="connsiteX21" fmla="*/ 1022985 w 2615820"/>
              <a:gd name="connsiteY21" fmla="*/ 61507 h 116220"/>
              <a:gd name="connsiteX22" fmla="*/ 1059180 w 2615820"/>
              <a:gd name="connsiteY22" fmla="*/ 67222 h 116220"/>
              <a:gd name="connsiteX23" fmla="*/ 1080135 w 2615820"/>
              <a:gd name="connsiteY23" fmla="*/ 69127 h 116220"/>
              <a:gd name="connsiteX24" fmla="*/ 1129665 w 2615820"/>
              <a:gd name="connsiteY24" fmla="*/ 72937 h 116220"/>
              <a:gd name="connsiteX25" fmla="*/ 1135380 w 2615820"/>
              <a:gd name="connsiteY25" fmla="*/ 74842 h 116220"/>
              <a:gd name="connsiteX26" fmla="*/ 1148715 w 2615820"/>
              <a:gd name="connsiteY26" fmla="*/ 76747 h 116220"/>
              <a:gd name="connsiteX27" fmla="*/ 1190625 w 2615820"/>
              <a:gd name="connsiteY27" fmla="*/ 78652 h 116220"/>
              <a:gd name="connsiteX28" fmla="*/ 1203960 w 2615820"/>
              <a:gd name="connsiteY28" fmla="*/ 82462 h 116220"/>
              <a:gd name="connsiteX29" fmla="*/ 1223010 w 2615820"/>
              <a:gd name="connsiteY29" fmla="*/ 86272 h 116220"/>
              <a:gd name="connsiteX30" fmla="*/ 1268730 w 2615820"/>
              <a:gd name="connsiteY30" fmla="*/ 91987 h 116220"/>
              <a:gd name="connsiteX31" fmla="*/ 1538100 w 2615820"/>
              <a:gd name="connsiteY31" fmla="*/ 113130 h 116220"/>
              <a:gd name="connsiteX32" fmla="*/ 1883548 w 2615820"/>
              <a:gd name="connsiteY32" fmla="*/ 16995 h 116220"/>
              <a:gd name="connsiteX33" fmla="*/ 2615820 w 2615820"/>
              <a:gd name="connsiteY33" fmla="*/ 0 h 116220"/>
              <a:gd name="connsiteX0" fmla="*/ 0 w 2615820"/>
              <a:gd name="connsiteY0" fmla="*/ 547 h 116268"/>
              <a:gd name="connsiteX1" fmla="*/ 179070 w 2615820"/>
              <a:gd name="connsiteY1" fmla="*/ 2452 h 116268"/>
              <a:gd name="connsiteX2" fmla="*/ 459105 w 2615820"/>
              <a:gd name="connsiteY2" fmla="*/ 2452 h 116268"/>
              <a:gd name="connsiteX3" fmla="*/ 647700 w 2615820"/>
              <a:gd name="connsiteY3" fmla="*/ 547 h 116268"/>
              <a:gd name="connsiteX4" fmla="*/ 714375 w 2615820"/>
              <a:gd name="connsiteY4" fmla="*/ 8167 h 116268"/>
              <a:gd name="connsiteX5" fmla="*/ 721995 w 2615820"/>
              <a:gd name="connsiteY5" fmla="*/ 10072 h 116268"/>
              <a:gd name="connsiteX6" fmla="*/ 735330 w 2615820"/>
              <a:gd name="connsiteY6" fmla="*/ 13882 h 116268"/>
              <a:gd name="connsiteX7" fmla="*/ 750570 w 2615820"/>
              <a:gd name="connsiteY7" fmla="*/ 15787 h 116268"/>
              <a:gd name="connsiteX8" fmla="*/ 782955 w 2615820"/>
              <a:gd name="connsiteY8" fmla="*/ 21502 h 116268"/>
              <a:gd name="connsiteX9" fmla="*/ 794385 w 2615820"/>
              <a:gd name="connsiteY9" fmla="*/ 25312 h 116268"/>
              <a:gd name="connsiteX10" fmla="*/ 800100 w 2615820"/>
              <a:gd name="connsiteY10" fmla="*/ 27217 h 116268"/>
              <a:gd name="connsiteX11" fmla="*/ 811530 w 2615820"/>
              <a:gd name="connsiteY11" fmla="*/ 29122 h 116268"/>
              <a:gd name="connsiteX12" fmla="*/ 819150 w 2615820"/>
              <a:gd name="connsiteY12" fmla="*/ 31027 h 116268"/>
              <a:gd name="connsiteX13" fmla="*/ 859155 w 2615820"/>
              <a:gd name="connsiteY13" fmla="*/ 34837 h 116268"/>
              <a:gd name="connsiteX14" fmla="*/ 868680 w 2615820"/>
              <a:gd name="connsiteY14" fmla="*/ 36742 h 116268"/>
              <a:gd name="connsiteX15" fmla="*/ 874395 w 2615820"/>
              <a:gd name="connsiteY15" fmla="*/ 38647 h 116268"/>
              <a:gd name="connsiteX16" fmla="*/ 902970 w 2615820"/>
              <a:gd name="connsiteY16" fmla="*/ 44362 h 116268"/>
              <a:gd name="connsiteX17" fmla="*/ 920115 w 2615820"/>
              <a:gd name="connsiteY17" fmla="*/ 48172 h 116268"/>
              <a:gd name="connsiteX18" fmla="*/ 927735 w 2615820"/>
              <a:gd name="connsiteY18" fmla="*/ 50077 h 116268"/>
              <a:gd name="connsiteX19" fmla="*/ 973455 w 2615820"/>
              <a:gd name="connsiteY19" fmla="*/ 51982 h 116268"/>
              <a:gd name="connsiteX20" fmla="*/ 1000125 w 2615820"/>
              <a:gd name="connsiteY20" fmla="*/ 57697 h 116268"/>
              <a:gd name="connsiteX21" fmla="*/ 1022985 w 2615820"/>
              <a:gd name="connsiteY21" fmla="*/ 61507 h 116268"/>
              <a:gd name="connsiteX22" fmla="*/ 1059180 w 2615820"/>
              <a:gd name="connsiteY22" fmla="*/ 67222 h 116268"/>
              <a:gd name="connsiteX23" fmla="*/ 1080135 w 2615820"/>
              <a:gd name="connsiteY23" fmla="*/ 69127 h 116268"/>
              <a:gd name="connsiteX24" fmla="*/ 1129665 w 2615820"/>
              <a:gd name="connsiteY24" fmla="*/ 72937 h 116268"/>
              <a:gd name="connsiteX25" fmla="*/ 1135380 w 2615820"/>
              <a:gd name="connsiteY25" fmla="*/ 74842 h 116268"/>
              <a:gd name="connsiteX26" fmla="*/ 1148715 w 2615820"/>
              <a:gd name="connsiteY26" fmla="*/ 76747 h 116268"/>
              <a:gd name="connsiteX27" fmla="*/ 1190625 w 2615820"/>
              <a:gd name="connsiteY27" fmla="*/ 78652 h 116268"/>
              <a:gd name="connsiteX28" fmla="*/ 1203960 w 2615820"/>
              <a:gd name="connsiteY28" fmla="*/ 82462 h 116268"/>
              <a:gd name="connsiteX29" fmla="*/ 1268730 w 2615820"/>
              <a:gd name="connsiteY29" fmla="*/ 91987 h 116268"/>
              <a:gd name="connsiteX30" fmla="*/ 1538100 w 2615820"/>
              <a:gd name="connsiteY30" fmla="*/ 113130 h 116268"/>
              <a:gd name="connsiteX31" fmla="*/ 1883548 w 2615820"/>
              <a:gd name="connsiteY31" fmla="*/ 16995 h 116268"/>
              <a:gd name="connsiteX32" fmla="*/ 2615820 w 2615820"/>
              <a:gd name="connsiteY32" fmla="*/ 0 h 116268"/>
              <a:gd name="connsiteX0" fmla="*/ 0 w 2615820"/>
              <a:gd name="connsiteY0" fmla="*/ 547 h 116318"/>
              <a:gd name="connsiteX1" fmla="*/ 179070 w 2615820"/>
              <a:gd name="connsiteY1" fmla="*/ 2452 h 116318"/>
              <a:gd name="connsiteX2" fmla="*/ 459105 w 2615820"/>
              <a:gd name="connsiteY2" fmla="*/ 2452 h 116318"/>
              <a:gd name="connsiteX3" fmla="*/ 647700 w 2615820"/>
              <a:gd name="connsiteY3" fmla="*/ 547 h 116318"/>
              <a:gd name="connsiteX4" fmla="*/ 714375 w 2615820"/>
              <a:gd name="connsiteY4" fmla="*/ 8167 h 116318"/>
              <a:gd name="connsiteX5" fmla="*/ 721995 w 2615820"/>
              <a:gd name="connsiteY5" fmla="*/ 10072 h 116318"/>
              <a:gd name="connsiteX6" fmla="*/ 735330 w 2615820"/>
              <a:gd name="connsiteY6" fmla="*/ 13882 h 116318"/>
              <a:gd name="connsiteX7" fmla="*/ 750570 w 2615820"/>
              <a:gd name="connsiteY7" fmla="*/ 15787 h 116318"/>
              <a:gd name="connsiteX8" fmla="*/ 782955 w 2615820"/>
              <a:gd name="connsiteY8" fmla="*/ 21502 h 116318"/>
              <a:gd name="connsiteX9" fmla="*/ 794385 w 2615820"/>
              <a:gd name="connsiteY9" fmla="*/ 25312 h 116318"/>
              <a:gd name="connsiteX10" fmla="*/ 800100 w 2615820"/>
              <a:gd name="connsiteY10" fmla="*/ 27217 h 116318"/>
              <a:gd name="connsiteX11" fmla="*/ 811530 w 2615820"/>
              <a:gd name="connsiteY11" fmla="*/ 29122 h 116318"/>
              <a:gd name="connsiteX12" fmla="*/ 819150 w 2615820"/>
              <a:gd name="connsiteY12" fmla="*/ 31027 h 116318"/>
              <a:gd name="connsiteX13" fmla="*/ 859155 w 2615820"/>
              <a:gd name="connsiteY13" fmla="*/ 34837 h 116318"/>
              <a:gd name="connsiteX14" fmla="*/ 868680 w 2615820"/>
              <a:gd name="connsiteY14" fmla="*/ 36742 h 116318"/>
              <a:gd name="connsiteX15" fmla="*/ 874395 w 2615820"/>
              <a:gd name="connsiteY15" fmla="*/ 38647 h 116318"/>
              <a:gd name="connsiteX16" fmla="*/ 902970 w 2615820"/>
              <a:gd name="connsiteY16" fmla="*/ 44362 h 116318"/>
              <a:gd name="connsiteX17" fmla="*/ 920115 w 2615820"/>
              <a:gd name="connsiteY17" fmla="*/ 48172 h 116318"/>
              <a:gd name="connsiteX18" fmla="*/ 927735 w 2615820"/>
              <a:gd name="connsiteY18" fmla="*/ 50077 h 116318"/>
              <a:gd name="connsiteX19" fmla="*/ 973455 w 2615820"/>
              <a:gd name="connsiteY19" fmla="*/ 51982 h 116318"/>
              <a:gd name="connsiteX20" fmla="*/ 1000125 w 2615820"/>
              <a:gd name="connsiteY20" fmla="*/ 57697 h 116318"/>
              <a:gd name="connsiteX21" fmla="*/ 1022985 w 2615820"/>
              <a:gd name="connsiteY21" fmla="*/ 61507 h 116318"/>
              <a:gd name="connsiteX22" fmla="*/ 1059180 w 2615820"/>
              <a:gd name="connsiteY22" fmla="*/ 67222 h 116318"/>
              <a:gd name="connsiteX23" fmla="*/ 1080135 w 2615820"/>
              <a:gd name="connsiteY23" fmla="*/ 69127 h 116318"/>
              <a:gd name="connsiteX24" fmla="*/ 1129665 w 2615820"/>
              <a:gd name="connsiteY24" fmla="*/ 72937 h 116318"/>
              <a:gd name="connsiteX25" fmla="*/ 1135380 w 2615820"/>
              <a:gd name="connsiteY25" fmla="*/ 74842 h 116318"/>
              <a:gd name="connsiteX26" fmla="*/ 1148715 w 2615820"/>
              <a:gd name="connsiteY26" fmla="*/ 76747 h 116318"/>
              <a:gd name="connsiteX27" fmla="*/ 1190625 w 2615820"/>
              <a:gd name="connsiteY27" fmla="*/ 78652 h 116318"/>
              <a:gd name="connsiteX28" fmla="*/ 1268730 w 2615820"/>
              <a:gd name="connsiteY28" fmla="*/ 91987 h 116318"/>
              <a:gd name="connsiteX29" fmla="*/ 1538100 w 2615820"/>
              <a:gd name="connsiteY29" fmla="*/ 113130 h 116318"/>
              <a:gd name="connsiteX30" fmla="*/ 1883548 w 2615820"/>
              <a:gd name="connsiteY30" fmla="*/ 16995 h 116318"/>
              <a:gd name="connsiteX31" fmla="*/ 2615820 w 2615820"/>
              <a:gd name="connsiteY31" fmla="*/ 0 h 116318"/>
              <a:gd name="connsiteX0" fmla="*/ 0 w 2615820"/>
              <a:gd name="connsiteY0" fmla="*/ 547 h 116343"/>
              <a:gd name="connsiteX1" fmla="*/ 179070 w 2615820"/>
              <a:gd name="connsiteY1" fmla="*/ 2452 h 116343"/>
              <a:gd name="connsiteX2" fmla="*/ 459105 w 2615820"/>
              <a:gd name="connsiteY2" fmla="*/ 2452 h 116343"/>
              <a:gd name="connsiteX3" fmla="*/ 647700 w 2615820"/>
              <a:gd name="connsiteY3" fmla="*/ 547 h 116343"/>
              <a:gd name="connsiteX4" fmla="*/ 714375 w 2615820"/>
              <a:gd name="connsiteY4" fmla="*/ 8167 h 116343"/>
              <a:gd name="connsiteX5" fmla="*/ 721995 w 2615820"/>
              <a:gd name="connsiteY5" fmla="*/ 10072 h 116343"/>
              <a:gd name="connsiteX6" fmla="*/ 735330 w 2615820"/>
              <a:gd name="connsiteY6" fmla="*/ 13882 h 116343"/>
              <a:gd name="connsiteX7" fmla="*/ 750570 w 2615820"/>
              <a:gd name="connsiteY7" fmla="*/ 15787 h 116343"/>
              <a:gd name="connsiteX8" fmla="*/ 782955 w 2615820"/>
              <a:gd name="connsiteY8" fmla="*/ 21502 h 116343"/>
              <a:gd name="connsiteX9" fmla="*/ 794385 w 2615820"/>
              <a:gd name="connsiteY9" fmla="*/ 25312 h 116343"/>
              <a:gd name="connsiteX10" fmla="*/ 800100 w 2615820"/>
              <a:gd name="connsiteY10" fmla="*/ 27217 h 116343"/>
              <a:gd name="connsiteX11" fmla="*/ 811530 w 2615820"/>
              <a:gd name="connsiteY11" fmla="*/ 29122 h 116343"/>
              <a:gd name="connsiteX12" fmla="*/ 819150 w 2615820"/>
              <a:gd name="connsiteY12" fmla="*/ 31027 h 116343"/>
              <a:gd name="connsiteX13" fmla="*/ 859155 w 2615820"/>
              <a:gd name="connsiteY13" fmla="*/ 34837 h 116343"/>
              <a:gd name="connsiteX14" fmla="*/ 868680 w 2615820"/>
              <a:gd name="connsiteY14" fmla="*/ 36742 h 116343"/>
              <a:gd name="connsiteX15" fmla="*/ 874395 w 2615820"/>
              <a:gd name="connsiteY15" fmla="*/ 38647 h 116343"/>
              <a:gd name="connsiteX16" fmla="*/ 902970 w 2615820"/>
              <a:gd name="connsiteY16" fmla="*/ 44362 h 116343"/>
              <a:gd name="connsiteX17" fmla="*/ 920115 w 2615820"/>
              <a:gd name="connsiteY17" fmla="*/ 48172 h 116343"/>
              <a:gd name="connsiteX18" fmla="*/ 927735 w 2615820"/>
              <a:gd name="connsiteY18" fmla="*/ 50077 h 116343"/>
              <a:gd name="connsiteX19" fmla="*/ 973455 w 2615820"/>
              <a:gd name="connsiteY19" fmla="*/ 51982 h 116343"/>
              <a:gd name="connsiteX20" fmla="*/ 1000125 w 2615820"/>
              <a:gd name="connsiteY20" fmla="*/ 57697 h 116343"/>
              <a:gd name="connsiteX21" fmla="*/ 1022985 w 2615820"/>
              <a:gd name="connsiteY21" fmla="*/ 61507 h 116343"/>
              <a:gd name="connsiteX22" fmla="*/ 1059180 w 2615820"/>
              <a:gd name="connsiteY22" fmla="*/ 67222 h 116343"/>
              <a:gd name="connsiteX23" fmla="*/ 1080135 w 2615820"/>
              <a:gd name="connsiteY23" fmla="*/ 69127 h 116343"/>
              <a:gd name="connsiteX24" fmla="*/ 1129665 w 2615820"/>
              <a:gd name="connsiteY24" fmla="*/ 72937 h 116343"/>
              <a:gd name="connsiteX25" fmla="*/ 1135380 w 2615820"/>
              <a:gd name="connsiteY25" fmla="*/ 74842 h 116343"/>
              <a:gd name="connsiteX26" fmla="*/ 1148715 w 2615820"/>
              <a:gd name="connsiteY26" fmla="*/ 76747 h 116343"/>
              <a:gd name="connsiteX27" fmla="*/ 1268730 w 2615820"/>
              <a:gd name="connsiteY27" fmla="*/ 91987 h 116343"/>
              <a:gd name="connsiteX28" fmla="*/ 1538100 w 2615820"/>
              <a:gd name="connsiteY28" fmla="*/ 113130 h 116343"/>
              <a:gd name="connsiteX29" fmla="*/ 1883548 w 2615820"/>
              <a:gd name="connsiteY29" fmla="*/ 16995 h 116343"/>
              <a:gd name="connsiteX30" fmla="*/ 2615820 w 2615820"/>
              <a:gd name="connsiteY30" fmla="*/ 0 h 116343"/>
              <a:gd name="connsiteX0" fmla="*/ 0 w 2615820"/>
              <a:gd name="connsiteY0" fmla="*/ 547 h 116369"/>
              <a:gd name="connsiteX1" fmla="*/ 179070 w 2615820"/>
              <a:gd name="connsiteY1" fmla="*/ 2452 h 116369"/>
              <a:gd name="connsiteX2" fmla="*/ 459105 w 2615820"/>
              <a:gd name="connsiteY2" fmla="*/ 2452 h 116369"/>
              <a:gd name="connsiteX3" fmla="*/ 647700 w 2615820"/>
              <a:gd name="connsiteY3" fmla="*/ 547 h 116369"/>
              <a:gd name="connsiteX4" fmla="*/ 714375 w 2615820"/>
              <a:gd name="connsiteY4" fmla="*/ 8167 h 116369"/>
              <a:gd name="connsiteX5" fmla="*/ 721995 w 2615820"/>
              <a:gd name="connsiteY5" fmla="*/ 10072 h 116369"/>
              <a:gd name="connsiteX6" fmla="*/ 735330 w 2615820"/>
              <a:gd name="connsiteY6" fmla="*/ 13882 h 116369"/>
              <a:gd name="connsiteX7" fmla="*/ 750570 w 2615820"/>
              <a:gd name="connsiteY7" fmla="*/ 15787 h 116369"/>
              <a:gd name="connsiteX8" fmla="*/ 782955 w 2615820"/>
              <a:gd name="connsiteY8" fmla="*/ 21502 h 116369"/>
              <a:gd name="connsiteX9" fmla="*/ 794385 w 2615820"/>
              <a:gd name="connsiteY9" fmla="*/ 25312 h 116369"/>
              <a:gd name="connsiteX10" fmla="*/ 800100 w 2615820"/>
              <a:gd name="connsiteY10" fmla="*/ 27217 h 116369"/>
              <a:gd name="connsiteX11" fmla="*/ 811530 w 2615820"/>
              <a:gd name="connsiteY11" fmla="*/ 29122 h 116369"/>
              <a:gd name="connsiteX12" fmla="*/ 819150 w 2615820"/>
              <a:gd name="connsiteY12" fmla="*/ 31027 h 116369"/>
              <a:gd name="connsiteX13" fmla="*/ 859155 w 2615820"/>
              <a:gd name="connsiteY13" fmla="*/ 34837 h 116369"/>
              <a:gd name="connsiteX14" fmla="*/ 868680 w 2615820"/>
              <a:gd name="connsiteY14" fmla="*/ 36742 h 116369"/>
              <a:gd name="connsiteX15" fmla="*/ 874395 w 2615820"/>
              <a:gd name="connsiteY15" fmla="*/ 38647 h 116369"/>
              <a:gd name="connsiteX16" fmla="*/ 902970 w 2615820"/>
              <a:gd name="connsiteY16" fmla="*/ 44362 h 116369"/>
              <a:gd name="connsiteX17" fmla="*/ 920115 w 2615820"/>
              <a:gd name="connsiteY17" fmla="*/ 48172 h 116369"/>
              <a:gd name="connsiteX18" fmla="*/ 927735 w 2615820"/>
              <a:gd name="connsiteY18" fmla="*/ 50077 h 116369"/>
              <a:gd name="connsiteX19" fmla="*/ 973455 w 2615820"/>
              <a:gd name="connsiteY19" fmla="*/ 51982 h 116369"/>
              <a:gd name="connsiteX20" fmla="*/ 1000125 w 2615820"/>
              <a:gd name="connsiteY20" fmla="*/ 57697 h 116369"/>
              <a:gd name="connsiteX21" fmla="*/ 1022985 w 2615820"/>
              <a:gd name="connsiteY21" fmla="*/ 61507 h 116369"/>
              <a:gd name="connsiteX22" fmla="*/ 1059180 w 2615820"/>
              <a:gd name="connsiteY22" fmla="*/ 67222 h 116369"/>
              <a:gd name="connsiteX23" fmla="*/ 1080135 w 2615820"/>
              <a:gd name="connsiteY23" fmla="*/ 69127 h 116369"/>
              <a:gd name="connsiteX24" fmla="*/ 1129665 w 2615820"/>
              <a:gd name="connsiteY24" fmla="*/ 72937 h 116369"/>
              <a:gd name="connsiteX25" fmla="*/ 1135380 w 2615820"/>
              <a:gd name="connsiteY25" fmla="*/ 74842 h 116369"/>
              <a:gd name="connsiteX26" fmla="*/ 1268730 w 2615820"/>
              <a:gd name="connsiteY26" fmla="*/ 91987 h 116369"/>
              <a:gd name="connsiteX27" fmla="*/ 1538100 w 2615820"/>
              <a:gd name="connsiteY27" fmla="*/ 113130 h 116369"/>
              <a:gd name="connsiteX28" fmla="*/ 1883548 w 2615820"/>
              <a:gd name="connsiteY28" fmla="*/ 16995 h 116369"/>
              <a:gd name="connsiteX29" fmla="*/ 2615820 w 2615820"/>
              <a:gd name="connsiteY29" fmla="*/ 0 h 116369"/>
              <a:gd name="connsiteX0" fmla="*/ 0 w 2615820"/>
              <a:gd name="connsiteY0" fmla="*/ 547 h 116395"/>
              <a:gd name="connsiteX1" fmla="*/ 179070 w 2615820"/>
              <a:gd name="connsiteY1" fmla="*/ 2452 h 116395"/>
              <a:gd name="connsiteX2" fmla="*/ 459105 w 2615820"/>
              <a:gd name="connsiteY2" fmla="*/ 2452 h 116395"/>
              <a:gd name="connsiteX3" fmla="*/ 647700 w 2615820"/>
              <a:gd name="connsiteY3" fmla="*/ 547 h 116395"/>
              <a:gd name="connsiteX4" fmla="*/ 714375 w 2615820"/>
              <a:gd name="connsiteY4" fmla="*/ 8167 h 116395"/>
              <a:gd name="connsiteX5" fmla="*/ 721995 w 2615820"/>
              <a:gd name="connsiteY5" fmla="*/ 10072 h 116395"/>
              <a:gd name="connsiteX6" fmla="*/ 735330 w 2615820"/>
              <a:gd name="connsiteY6" fmla="*/ 13882 h 116395"/>
              <a:gd name="connsiteX7" fmla="*/ 750570 w 2615820"/>
              <a:gd name="connsiteY7" fmla="*/ 15787 h 116395"/>
              <a:gd name="connsiteX8" fmla="*/ 782955 w 2615820"/>
              <a:gd name="connsiteY8" fmla="*/ 21502 h 116395"/>
              <a:gd name="connsiteX9" fmla="*/ 794385 w 2615820"/>
              <a:gd name="connsiteY9" fmla="*/ 25312 h 116395"/>
              <a:gd name="connsiteX10" fmla="*/ 800100 w 2615820"/>
              <a:gd name="connsiteY10" fmla="*/ 27217 h 116395"/>
              <a:gd name="connsiteX11" fmla="*/ 811530 w 2615820"/>
              <a:gd name="connsiteY11" fmla="*/ 29122 h 116395"/>
              <a:gd name="connsiteX12" fmla="*/ 819150 w 2615820"/>
              <a:gd name="connsiteY12" fmla="*/ 31027 h 116395"/>
              <a:gd name="connsiteX13" fmla="*/ 859155 w 2615820"/>
              <a:gd name="connsiteY13" fmla="*/ 34837 h 116395"/>
              <a:gd name="connsiteX14" fmla="*/ 868680 w 2615820"/>
              <a:gd name="connsiteY14" fmla="*/ 36742 h 116395"/>
              <a:gd name="connsiteX15" fmla="*/ 874395 w 2615820"/>
              <a:gd name="connsiteY15" fmla="*/ 38647 h 116395"/>
              <a:gd name="connsiteX16" fmla="*/ 902970 w 2615820"/>
              <a:gd name="connsiteY16" fmla="*/ 44362 h 116395"/>
              <a:gd name="connsiteX17" fmla="*/ 920115 w 2615820"/>
              <a:gd name="connsiteY17" fmla="*/ 48172 h 116395"/>
              <a:gd name="connsiteX18" fmla="*/ 927735 w 2615820"/>
              <a:gd name="connsiteY18" fmla="*/ 50077 h 116395"/>
              <a:gd name="connsiteX19" fmla="*/ 973455 w 2615820"/>
              <a:gd name="connsiteY19" fmla="*/ 51982 h 116395"/>
              <a:gd name="connsiteX20" fmla="*/ 1000125 w 2615820"/>
              <a:gd name="connsiteY20" fmla="*/ 57697 h 116395"/>
              <a:gd name="connsiteX21" fmla="*/ 1022985 w 2615820"/>
              <a:gd name="connsiteY21" fmla="*/ 61507 h 116395"/>
              <a:gd name="connsiteX22" fmla="*/ 1059180 w 2615820"/>
              <a:gd name="connsiteY22" fmla="*/ 67222 h 116395"/>
              <a:gd name="connsiteX23" fmla="*/ 1080135 w 2615820"/>
              <a:gd name="connsiteY23" fmla="*/ 69127 h 116395"/>
              <a:gd name="connsiteX24" fmla="*/ 1129665 w 2615820"/>
              <a:gd name="connsiteY24" fmla="*/ 72937 h 116395"/>
              <a:gd name="connsiteX25" fmla="*/ 1268730 w 2615820"/>
              <a:gd name="connsiteY25" fmla="*/ 91987 h 116395"/>
              <a:gd name="connsiteX26" fmla="*/ 1538100 w 2615820"/>
              <a:gd name="connsiteY26" fmla="*/ 113130 h 116395"/>
              <a:gd name="connsiteX27" fmla="*/ 1883548 w 2615820"/>
              <a:gd name="connsiteY27" fmla="*/ 16995 h 116395"/>
              <a:gd name="connsiteX28" fmla="*/ 2615820 w 2615820"/>
              <a:gd name="connsiteY28" fmla="*/ 0 h 116395"/>
              <a:gd name="connsiteX0" fmla="*/ 0 w 2615820"/>
              <a:gd name="connsiteY0" fmla="*/ 547 h 116448"/>
              <a:gd name="connsiteX1" fmla="*/ 179070 w 2615820"/>
              <a:gd name="connsiteY1" fmla="*/ 2452 h 116448"/>
              <a:gd name="connsiteX2" fmla="*/ 459105 w 2615820"/>
              <a:gd name="connsiteY2" fmla="*/ 2452 h 116448"/>
              <a:gd name="connsiteX3" fmla="*/ 647700 w 2615820"/>
              <a:gd name="connsiteY3" fmla="*/ 547 h 116448"/>
              <a:gd name="connsiteX4" fmla="*/ 714375 w 2615820"/>
              <a:gd name="connsiteY4" fmla="*/ 8167 h 116448"/>
              <a:gd name="connsiteX5" fmla="*/ 721995 w 2615820"/>
              <a:gd name="connsiteY5" fmla="*/ 10072 h 116448"/>
              <a:gd name="connsiteX6" fmla="*/ 735330 w 2615820"/>
              <a:gd name="connsiteY6" fmla="*/ 13882 h 116448"/>
              <a:gd name="connsiteX7" fmla="*/ 750570 w 2615820"/>
              <a:gd name="connsiteY7" fmla="*/ 15787 h 116448"/>
              <a:gd name="connsiteX8" fmla="*/ 782955 w 2615820"/>
              <a:gd name="connsiteY8" fmla="*/ 21502 h 116448"/>
              <a:gd name="connsiteX9" fmla="*/ 794385 w 2615820"/>
              <a:gd name="connsiteY9" fmla="*/ 25312 h 116448"/>
              <a:gd name="connsiteX10" fmla="*/ 800100 w 2615820"/>
              <a:gd name="connsiteY10" fmla="*/ 27217 h 116448"/>
              <a:gd name="connsiteX11" fmla="*/ 811530 w 2615820"/>
              <a:gd name="connsiteY11" fmla="*/ 29122 h 116448"/>
              <a:gd name="connsiteX12" fmla="*/ 819150 w 2615820"/>
              <a:gd name="connsiteY12" fmla="*/ 31027 h 116448"/>
              <a:gd name="connsiteX13" fmla="*/ 859155 w 2615820"/>
              <a:gd name="connsiteY13" fmla="*/ 34837 h 116448"/>
              <a:gd name="connsiteX14" fmla="*/ 868680 w 2615820"/>
              <a:gd name="connsiteY14" fmla="*/ 36742 h 116448"/>
              <a:gd name="connsiteX15" fmla="*/ 874395 w 2615820"/>
              <a:gd name="connsiteY15" fmla="*/ 38647 h 116448"/>
              <a:gd name="connsiteX16" fmla="*/ 902970 w 2615820"/>
              <a:gd name="connsiteY16" fmla="*/ 44362 h 116448"/>
              <a:gd name="connsiteX17" fmla="*/ 920115 w 2615820"/>
              <a:gd name="connsiteY17" fmla="*/ 48172 h 116448"/>
              <a:gd name="connsiteX18" fmla="*/ 927735 w 2615820"/>
              <a:gd name="connsiteY18" fmla="*/ 50077 h 116448"/>
              <a:gd name="connsiteX19" fmla="*/ 973455 w 2615820"/>
              <a:gd name="connsiteY19" fmla="*/ 51982 h 116448"/>
              <a:gd name="connsiteX20" fmla="*/ 1000125 w 2615820"/>
              <a:gd name="connsiteY20" fmla="*/ 57697 h 116448"/>
              <a:gd name="connsiteX21" fmla="*/ 1022985 w 2615820"/>
              <a:gd name="connsiteY21" fmla="*/ 61507 h 116448"/>
              <a:gd name="connsiteX22" fmla="*/ 1059180 w 2615820"/>
              <a:gd name="connsiteY22" fmla="*/ 67222 h 116448"/>
              <a:gd name="connsiteX23" fmla="*/ 1080135 w 2615820"/>
              <a:gd name="connsiteY23" fmla="*/ 69127 h 116448"/>
              <a:gd name="connsiteX24" fmla="*/ 1268730 w 2615820"/>
              <a:gd name="connsiteY24" fmla="*/ 91987 h 116448"/>
              <a:gd name="connsiteX25" fmla="*/ 1538100 w 2615820"/>
              <a:gd name="connsiteY25" fmla="*/ 113130 h 116448"/>
              <a:gd name="connsiteX26" fmla="*/ 1883548 w 2615820"/>
              <a:gd name="connsiteY26" fmla="*/ 16995 h 116448"/>
              <a:gd name="connsiteX27" fmla="*/ 2615820 w 2615820"/>
              <a:gd name="connsiteY27" fmla="*/ 0 h 116448"/>
              <a:gd name="connsiteX0" fmla="*/ 0 w 2615820"/>
              <a:gd name="connsiteY0" fmla="*/ 547 h 116475"/>
              <a:gd name="connsiteX1" fmla="*/ 179070 w 2615820"/>
              <a:gd name="connsiteY1" fmla="*/ 2452 h 116475"/>
              <a:gd name="connsiteX2" fmla="*/ 459105 w 2615820"/>
              <a:gd name="connsiteY2" fmla="*/ 2452 h 116475"/>
              <a:gd name="connsiteX3" fmla="*/ 647700 w 2615820"/>
              <a:gd name="connsiteY3" fmla="*/ 547 h 116475"/>
              <a:gd name="connsiteX4" fmla="*/ 714375 w 2615820"/>
              <a:gd name="connsiteY4" fmla="*/ 8167 h 116475"/>
              <a:gd name="connsiteX5" fmla="*/ 721995 w 2615820"/>
              <a:gd name="connsiteY5" fmla="*/ 10072 h 116475"/>
              <a:gd name="connsiteX6" fmla="*/ 735330 w 2615820"/>
              <a:gd name="connsiteY6" fmla="*/ 13882 h 116475"/>
              <a:gd name="connsiteX7" fmla="*/ 750570 w 2615820"/>
              <a:gd name="connsiteY7" fmla="*/ 15787 h 116475"/>
              <a:gd name="connsiteX8" fmla="*/ 782955 w 2615820"/>
              <a:gd name="connsiteY8" fmla="*/ 21502 h 116475"/>
              <a:gd name="connsiteX9" fmla="*/ 794385 w 2615820"/>
              <a:gd name="connsiteY9" fmla="*/ 25312 h 116475"/>
              <a:gd name="connsiteX10" fmla="*/ 800100 w 2615820"/>
              <a:gd name="connsiteY10" fmla="*/ 27217 h 116475"/>
              <a:gd name="connsiteX11" fmla="*/ 811530 w 2615820"/>
              <a:gd name="connsiteY11" fmla="*/ 29122 h 116475"/>
              <a:gd name="connsiteX12" fmla="*/ 819150 w 2615820"/>
              <a:gd name="connsiteY12" fmla="*/ 31027 h 116475"/>
              <a:gd name="connsiteX13" fmla="*/ 859155 w 2615820"/>
              <a:gd name="connsiteY13" fmla="*/ 34837 h 116475"/>
              <a:gd name="connsiteX14" fmla="*/ 868680 w 2615820"/>
              <a:gd name="connsiteY14" fmla="*/ 36742 h 116475"/>
              <a:gd name="connsiteX15" fmla="*/ 874395 w 2615820"/>
              <a:gd name="connsiteY15" fmla="*/ 38647 h 116475"/>
              <a:gd name="connsiteX16" fmla="*/ 902970 w 2615820"/>
              <a:gd name="connsiteY16" fmla="*/ 44362 h 116475"/>
              <a:gd name="connsiteX17" fmla="*/ 920115 w 2615820"/>
              <a:gd name="connsiteY17" fmla="*/ 48172 h 116475"/>
              <a:gd name="connsiteX18" fmla="*/ 927735 w 2615820"/>
              <a:gd name="connsiteY18" fmla="*/ 50077 h 116475"/>
              <a:gd name="connsiteX19" fmla="*/ 973455 w 2615820"/>
              <a:gd name="connsiteY19" fmla="*/ 51982 h 116475"/>
              <a:gd name="connsiteX20" fmla="*/ 1000125 w 2615820"/>
              <a:gd name="connsiteY20" fmla="*/ 57697 h 116475"/>
              <a:gd name="connsiteX21" fmla="*/ 1022985 w 2615820"/>
              <a:gd name="connsiteY21" fmla="*/ 61507 h 116475"/>
              <a:gd name="connsiteX22" fmla="*/ 1059180 w 2615820"/>
              <a:gd name="connsiteY22" fmla="*/ 67222 h 116475"/>
              <a:gd name="connsiteX23" fmla="*/ 1268730 w 2615820"/>
              <a:gd name="connsiteY23" fmla="*/ 91987 h 116475"/>
              <a:gd name="connsiteX24" fmla="*/ 1538100 w 2615820"/>
              <a:gd name="connsiteY24" fmla="*/ 113130 h 116475"/>
              <a:gd name="connsiteX25" fmla="*/ 1883548 w 2615820"/>
              <a:gd name="connsiteY25" fmla="*/ 16995 h 116475"/>
              <a:gd name="connsiteX26" fmla="*/ 2615820 w 2615820"/>
              <a:gd name="connsiteY26" fmla="*/ 0 h 116475"/>
              <a:gd name="connsiteX0" fmla="*/ 0 w 2615820"/>
              <a:gd name="connsiteY0" fmla="*/ 547 h 116560"/>
              <a:gd name="connsiteX1" fmla="*/ 179070 w 2615820"/>
              <a:gd name="connsiteY1" fmla="*/ 2452 h 116560"/>
              <a:gd name="connsiteX2" fmla="*/ 459105 w 2615820"/>
              <a:gd name="connsiteY2" fmla="*/ 2452 h 116560"/>
              <a:gd name="connsiteX3" fmla="*/ 647700 w 2615820"/>
              <a:gd name="connsiteY3" fmla="*/ 547 h 116560"/>
              <a:gd name="connsiteX4" fmla="*/ 714375 w 2615820"/>
              <a:gd name="connsiteY4" fmla="*/ 8167 h 116560"/>
              <a:gd name="connsiteX5" fmla="*/ 721995 w 2615820"/>
              <a:gd name="connsiteY5" fmla="*/ 10072 h 116560"/>
              <a:gd name="connsiteX6" fmla="*/ 735330 w 2615820"/>
              <a:gd name="connsiteY6" fmla="*/ 13882 h 116560"/>
              <a:gd name="connsiteX7" fmla="*/ 750570 w 2615820"/>
              <a:gd name="connsiteY7" fmla="*/ 15787 h 116560"/>
              <a:gd name="connsiteX8" fmla="*/ 782955 w 2615820"/>
              <a:gd name="connsiteY8" fmla="*/ 21502 h 116560"/>
              <a:gd name="connsiteX9" fmla="*/ 794385 w 2615820"/>
              <a:gd name="connsiteY9" fmla="*/ 25312 h 116560"/>
              <a:gd name="connsiteX10" fmla="*/ 800100 w 2615820"/>
              <a:gd name="connsiteY10" fmla="*/ 27217 h 116560"/>
              <a:gd name="connsiteX11" fmla="*/ 811530 w 2615820"/>
              <a:gd name="connsiteY11" fmla="*/ 29122 h 116560"/>
              <a:gd name="connsiteX12" fmla="*/ 819150 w 2615820"/>
              <a:gd name="connsiteY12" fmla="*/ 31027 h 116560"/>
              <a:gd name="connsiteX13" fmla="*/ 859155 w 2615820"/>
              <a:gd name="connsiteY13" fmla="*/ 34837 h 116560"/>
              <a:gd name="connsiteX14" fmla="*/ 868680 w 2615820"/>
              <a:gd name="connsiteY14" fmla="*/ 36742 h 116560"/>
              <a:gd name="connsiteX15" fmla="*/ 874395 w 2615820"/>
              <a:gd name="connsiteY15" fmla="*/ 38647 h 116560"/>
              <a:gd name="connsiteX16" fmla="*/ 902970 w 2615820"/>
              <a:gd name="connsiteY16" fmla="*/ 44362 h 116560"/>
              <a:gd name="connsiteX17" fmla="*/ 920115 w 2615820"/>
              <a:gd name="connsiteY17" fmla="*/ 48172 h 116560"/>
              <a:gd name="connsiteX18" fmla="*/ 927735 w 2615820"/>
              <a:gd name="connsiteY18" fmla="*/ 50077 h 116560"/>
              <a:gd name="connsiteX19" fmla="*/ 973455 w 2615820"/>
              <a:gd name="connsiteY19" fmla="*/ 51982 h 116560"/>
              <a:gd name="connsiteX20" fmla="*/ 1000125 w 2615820"/>
              <a:gd name="connsiteY20" fmla="*/ 57697 h 116560"/>
              <a:gd name="connsiteX21" fmla="*/ 1022985 w 2615820"/>
              <a:gd name="connsiteY21" fmla="*/ 61507 h 116560"/>
              <a:gd name="connsiteX22" fmla="*/ 1268730 w 2615820"/>
              <a:gd name="connsiteY22" fmla="*/ 91987 h 116560"/>
              <a:gd name="connsiteX23" fmla="*/ 1538100 w 2615820"/>
              <a:gd name="connsiteY23" fmla="*/ 113130 h 116560"/>
              <a:gd name="connsiteX24" fmla="*/ 1883548 w 2615820"/>
              <a:gd name="connsiteY24" fmla="*/ 16995 h 116560"/>
              <a:gd name="connsiteX25" fmla="*/ 2615820 w 2615820"/>
              <a:gd name="connsiteY25" fmla="*/ 0 h 116560"/>
              <a:gd name="connsiteX0" fmla="*/ 0 w 2615820"/>
              <a:gd name="connsiteY0" fmla="*/ 547 h 116618"/>
              <a:gd name="connsiteX1" fmla="*/ 179070 w 2615820"/>
              <a:gd name="connsiteY1" fmla="*/ 2452 h 116618"/>
              <a:gd name="connsiteX2" fmla="*/ 459105 w 2615820"/>
              <a:gd name="connsiteY2" fmla="*/ 2452 h 116618"/>
              <a:gd name="connsiteX3" fmla="*/ 647700 w 2615820"/>
              <a:gd name="connsiteY3" fmla="*/ 547 h 116618"/>
              <a:gd name="connsiteX4" fmla="*/ 714375 w 2615820"/>
              <a:gd name="connsiteY4" fmla="*/ 8167 h 116618"/>
              <a:gd name="connsiteX5" fmla="*/ 721995 w 2615820"/>
              <a:gd name="connsiteY5" fmla="*/ 10072 h 116618"/>
              <a:gd name="connsiteX6" fmla="*/ 735330 w 2615820"/>
              <a:gd name="connsiteY6" fmla="*/ 13882 h 116618"/>
              <a:gd name="connsiteX7" fmla="*/ 750570 w 2615820"/>
              <a:gd name="connsiteY7" fmla="*/ 15787 h 116618"/>
              <a:gd name="connsiteX8" fmla="*/ 782955 w 2615820"/>
              <a:gd name="connsiteY8" fmla="*/ 21502 h 116618"/>
              <a:gd name="connsiteX9" fmla="*/ 794385 w 2615820"/>
              <a:gd name="connsiteY9" fmla="*/ 25312 h 116618"/>
              <a:gd name="connsiteX10" fmla="*/ 800100 w 2615820"/>
              <a:gd name="connsiteY10" fmla="*/ 27217 h 116618"/>
              <a:gd name="connsiteX11" fmla="*/ 811530 w 2615820"/>
              <a:gd name="connsiteY11" fmla="*/ 29122 h 116618"/>
              <a:gd name="connsiteX12" fmla="*/ 819150 w 2615820"/>
              <a:gd name="connsiteY12" fmla="*/ 31027 h 116618"/>
              <a:gd name="connsiteX13" fmla="*/ 859155 w 2615820"/>
              <a:gd name="connsiteY13" fmla="*/ 34837 h 116618"/>
              <a:gd name="connsiteX14" fmla="*/ 868680 w 2615820"/>
              <a:gd name="connsiteY14" fmla="*/ 36742 h 116618"/>
              <a:gd name="connsiteX15" fmla="*/ 874395 w 2615820"/>
              <a:gd name="connsiteY15" fmla="*/ 38647 h 116618"/>
              <a:gd name="connsiteX16" fmla="*/ 902970 w 2615820"/>
              <a:gd name="connsiteY16" fmla="*/ 44362 h 116618"/>
              <a:gd name="connsiteX17" fmla="*/ 920115 w 2615820"/>
              <a:gd name="connsiteY17" fmla="*/ 48172 h 116618"/>
              <a:gd name="connsiteX18" fmla="*/ 927735 w 2615820"/>
              <a:gd name="connsiteY18" fmla="*/ 50077 h 116618"/>
              <a:gd name="connsiteX19" fmla="*/ 973455 w 2615820"/>
              <a:gd name="connsiteY19" fmla="*/ 51982 h 116618"/>
              <a:gd name="connsiteX20" fmla="*/ 1000125 w 2615820"/>
              <a:gd name="connsiteY20" fmla="*/ 57697 h 116618"/>
              <a:gd name="connsiteX21" fmla="*/ 1268730 w 2615820"/>
              <a:gd name="connsiteY21" fmla="*/ 91987 h 116618"/>
              <a:gd name="connsiteX22" fmla="*/ 1538100 w 2615820"/>
              <a:gd name="connsiteY22" fmla="*/ 113130 h 116618"/>
              <a:gd name="connsiteX23" fmla="*/ 1883548 w 2615820"/>
              <a:gd name="connsiteY23" fmla="*/ 16995 h 116618"/>
              <a:gd name="connsiteX24" fmla="*/ 2615820 w 2615820"/>
              <a:gd name="connsiteY24" fmla="*/ 0 h 116618"/>
              <a:gd name="connsiteX0" fmla="*/ 0 w 2615820"/>
              <a:gd name="connsiteY0" fmla="*/ 547 h 116710"/>
              <a:gd name="connsiteX1" fmla="*/ 179070 w 2615820"/>
              <a:gd name="connsiteY1" fmla="*/ 2452 h 116710"/>
              <a:gd name="connsiteX2" fmla="*/ 459105 w 2615820"/>
              <a:gd name="connsiteY2" fmla="*/ 2452 h 116710"/>
              <a:gd name="connsiteX3" fmla="*/ 647700 w 2615820"/>
              <a:gd name="connsiteY3" fmla="*/ 547 h 116710"/>
              <a:gd name="connsiteX4" fmla="*/ 714375 w 2615820"/>
              <a:gd name="connsiteY4" fmla="*/ 8167 h 116710"/>
              <a:gd name="connsiteX5" fmla="*/ 721995 w 2615820"/>
              <a:gd name="connsiteY5" fmla="*/ 10072 h 116710"/>
              <a:gd name="connsiteX6" fmla="*/ 735330 w 2615820"/>
              <a:gd name="connsiteY6" fmla="*/ 13882 h 116710"/>
              <a:gd name="connsiteX7" fmla="*/ 750570 w 2615820"/>
              <a:gd name="connsiteY7" fmla="*/ 15787 h 116710"/>
              <a:gd name="connsiteX8" fmla="*/ 782955 w 2615820"/>
              <a:gd name="connsiteY8" fmla="*/ 21502 h 116710"/>
              <a:gd name="connsiteX9" fmla="*/ 794385 w 2615820"/>
              <a:gd name="connsiteY9" fmla="*/ 25312 h 116710"/>
              <a:gd name="connsiteX10" fmla="*/ 800100 w 2615820"/>
              <a:gd name="connsiteY10" fmla="*/ 27217 h 116710"/>
              <a:gd name="connsiteX11" fmla="*/ 811530 w 2615820"/>
              <a:gd name="connsiteY11" fmla="*/ 29122 h 116710"/>
              <a:gd name="connsiteX12" fmla="*/ 819150 w 2615820"/>
              <a:gd name="connsiteY12" fmla="*/ 31027 h 116710"/>
              <a:gd name="connsiteX13" fmla="*/ 859155 w 2615820"/>
              <a:gd name="connsiteY13" fmla="*/ 34837 h 116710"/>
              <a:gd name="connsiteX14" fmla="*/ 868680 w 2615820"/>
              <a:gd name="connsiteY14" fmla="*/ 36742 h 116710"/>
              <a:gd name="connsiteX15" fmla="*/ 874395 w 2615820"/>
              <a:gd name="connsiteY15" fmla="*/ 38647 h 116710"/>
              <a:gd name="connsiteX16" fmla="*/ 902970 w 2615820"/>
              <a:gd name="connsiteY16" fmla="*/ 44362 h 116710"/>
              <a:gd name="connsiteX17" fmla="*/ 920115 w 2615820"/>
              <a:gd name="connsiteY17" fmla="*/ 48172 h 116710"/>
              <a:gd name="connsiteX18" fmla="*/ 927735 w 2615820"/>
              <a:gd name="connsiteY18" fmla="*/ 50077 h 116710"/>
              <a:gd name="connsiteX19" fmla="*/ 973455 w 2615820"/>
              <a:gd name="connsiteY19" fmla="*/ 51982 h 116710"/>
              <a:gd name="connsiteX20" fmla="*/ 1268730 w 2615820"/>
              <a:gd name="connsiteY20" fmla="*/ 91987 h 116710"/>
              <a:gd name="connsiteX21" fmla="*/ 1538100 w 2615820"/>
              <a:gd name="connsiteY21" fmla="*/ 113130 h 116710"/>
              <a:gd name="connsiteX22" fmla="*/ 1883548 w 2615820"/>
              <a:gd name="connsiteY22" fmla="*/ 16995 h 116710"/>
              <a:gd name="connsiteX23" fmla="*/ 2615820 w 2615820"/>
              <a:gd name="connsiteY23" fmla="*/ 0 h 116710"/>
              <a:gd name="connsiteX0" fmla="*/ 0 w 2615820"/>
              <a:gd name="connsiteY0" fmla="*/ 547 h 116740"/>
              <a:gd name="connsiteX1" fmla="*/ 179070 w 2615820"/>
              <a:gd name="connsiteY1" fmla="*/ 2452 h 116740"/>
              <a:gd name="connsiteX2" fmla="*/ 459105 w 2615820"/>
              <a:gd name="connsiteY2" fmla="*/ 2452 h 116740"/>
              <a:gd name="connsiteX3" fmla="*/ 647700 w 2615820"/>
              <a:gd name="connsiteY3" fmla="*/ 547 h 116740"/>
              <a:gd name="connsiteX4" fmla="*/ 714375 w 2615820"/>
              <a:gd name="connsiteY4" fmla="*/ 8167 h 116740"/>
              <a:gd name="connsiteX5" fmla="*/ 721995 w 2615820"/>
              <a:gd name="connsiteY5" fmla="*/ 10072 h 116740"/>
              <a:gd name="connsiteX6" fmla="*/ 735330 w 2615820"/>
              <a:gd name="connsiteY6" fmla="*/ 13882 h 116740"/>
              <a:gd name="connsiteX7" fmla="*/ 750570 w 2615820"/>
              <a:gd name="connsiteY7" fmla="*/ 15787 h 116740"/>
              <a:gd name="connsiteX8" fmla="*/ 782955 w 2615820"/>
              <a:gd name="connsiteY8" fmla="*/ 21502 h 116740"/>
              <a:gd name="connsiteX9" fmla="*/ 794385 w 2615820"/>
              <a:gd name="connsiteY9" fmla="*/ 25312 h 116740"/>
              <a:gd name="connsiteX10" fmla="*/ 800100 w 2615820"/>
              <a:gd name="connsiteY10" fmla="*/ 27217 h 116740"/>
              <a:gd name="connsiteX11" fmla="*/ 811530 w 2615820"/>
              <a:gd name="connsiteY11" fmla="*/ 29122 h 116740"/>
              <a:gd name="connsiteX12" fmla="*/ 819150 w 2615820"/>
              <a:gd name="connsiteY12" fmla="*/ 31027 h 116740"/>
              <a:gd name="connsiteX13" fmla="*/ 859155 w 2615820"/>
              <a:gd name="connsiteY13" fmla="*/ 34837 h 116740"/>
              <a:gd name="connsiteX14" fmla="*/ 868680 w 2615820"/>
              <a:gd name="connsiteY14" fmla="*/ 36742 h 116740"/>
              <a:gd name="connsiteX15" fmla="*/ 874395 w 2615820"/>
              <a:gd name="connsiteY15" fmla="*/ 38647 h 116740"/>
              <a:gd name="connsiteX16" fmla="*/ 902970 w 2615820"/>
              <a:gd name="connsiteY16" fmla="*/ 44362 h 116740"/>
              <a:gd name="connsiteX17" fmla="*/ 920115 w 2615820"/>
              <a:gd name="connsiteY17" fmla="*/ 48172 h 116740"/>
              <a:gd name="connsiteX18" fmla="*/ 927735 w 2615820"/>
              <a:gd name="connsiteY18" fmla="*/ 50077 h 116740"/>
              <a:gd name="connsiteX19" fmla="*/ 1268730 w 2615820"/>
              <a:gd name="connsiteY19" fmla="*/ 91987 h 116740"/>
              <a:gd name="connsiteX20" fmla="*/ 1538100 w 2615820"/>
              <a:gd name="connsiteY20" fmla="*/ 113130 h 116740"/>
              <a:gd name="connsiteX21" fmla="*/ 1883548 w 2615820"/>
              <a:gd name="connsiteY21" fmla="*/ 16995 h 116740"/>
              <a:gd name="connsiteX22" fmla="*/ 2615820 w 2615820"/>
              <a:gd name="connsiteY22" fmla="*/ 0 h 116740"/>
              <a:gd name="connsiteX0" fmla="*/ 0 w 2615820"/>
              <a:gd name="connsiteY0" fmla="*/ 547 h 116772"/>
              <a:gd name="connsiteX1" fmla="*/ 179070 w 2615820"/>
              <a:gd name="connsiteY1" fmla="*/ 2452 h 116772"/>
              <a:gd name="connsiteX2" fmla="*/ 459105 w 2615820"/>
              <a:gd name="connsiteY2" fmla="*/ 2452 h 116772"/>
              <a:gd name="connsiteX3" fmla="*/ 647700 w 2615820"/>
              <a:gd name="connsiteY3" fmla="*/ 547 h 116772"/>
              <a:gd name="connsiteX4" fmla="*/ 714375 w 2615820"/>
              <a:gd name="connsiteY4" fmla="*/ 8167 h 116772"/>
              <a:gd name="connsiteX5" fmla="*/ 721995 w 2615820"/>
              <a:gd name="connsiteY5" fmla="*/ 10072 h 116772"/>
              <a:gd name="connsiteX6" fmla="*/ 735330 w 2615820"/>
              <a:gd name="connsiteY6" fmla="*/ 13882 h 116772"/>
              <a:gd name="connsiteX7" fmla="*/ 750570 w 2615820"/>
              <a:gd name="connsiteY7" fmla="*/ 15787 h 116772"/>
              <a:gd name="connsiteX8" fmla="*/ 782955 w 2615820"/>
              <a:gd name="connsiteY8" fmla="*/ 21502 h 116772"/>
              <a:gd name="connsiteX9" fmla="*/ 794385 w 2615820"/>
              <a:gd name="connsiteY9" fmla="*/ 25312 h 116772"/>
              <a:gd name="connsiteX10" fmla="*/ 800100 w 2615820"/>
              <a:gd name="connsiteY10" fmla="*/ 27217 h 116772"/>
              <a:gd name="connsiteX11" fmla="*/ 811530 w 2615820"/>
              <a:gd name="connsiteY11" fmla="*/ 29122 h 116772"/>
              <a:gd name="connsiteX12" fmla="*/ 819150 w 2615820"/>
              <a:gd name="connsiteY12" fmla="*/ 31027 h 116772"/>
              <a:gd name="connsiteX13" fmla="*/ 859155 w 2615820"/>
              <a:gd name="connsiteY13" fmla="*/ 34837 h 116772"/>
              <a:gd name="connsiteX14" fmla="*/ 868680 w 2615820"/>
              <a:gd name="connsiteY14" fmla="*/ 36742 h 116772"/>
              <a:gd name="connsiteX15" fmla="*/ 874395 w 2615820"/>
              <a:gd name="connsiteY15" fmla="*/ 38647 h 116772"/>
              <a:gd name="connsiteX16" fmla="*/ 902970 w 2615820"/>
              <a:gd name="connsiteY16" fmla="*/ 44362 h 116772"/>
              <a:gd name="connsiteX17" fmla="*/ 920115 w 2615820"/>
              <a:gd name="connsiteY17" fmla="*/ 48172 h 116772"/>
              <a:gd name="connsiteX18" fmla="*/ 1268730 w 2615820"/>
              <a:gd name="connsiteY18" fmla="*/ 91987 h 116772"/>
              <a:gd name="connsiteX19" fmla="*/ 1538100 w 2615820"/>
              <a:gd name="connsiteY19" fmla="*/ 113130 h 116772"/>
              <a:gd name="connsiteX20" fmla="*/ 1883548 w 2615820"/>
              <a:gd name="connsiteY20" fmla="*/ 16995 h 116772"/>
              <a:gd name="connsiteX21" fmla="*/ 2615820 w 2615820"/>
              <a:gd name="connsiteY21" fmla="*/ 0 h 116772"/>
              <a:gd name="connsiteX0" fmla="*/ 0 w 2615820"/>
              <a:gd name="connsiteY0" fmla="*/ 547 h 116836"/>
              <a:gd name="connsiteX1" fmla="*/ 179070 w 2615820"/>
              <a:gd name="connsiteY1" fmla="*/ 2452 h 116836"/>
              <a:gd name="connsiteX2" fmla="*/ 459105 w 2615820"/>
              <a:gd name="connsiteY2" fmla="*/ 2452 h 116836"/>
              <a:gd name="connsiteX3" fmla="*/ 647700 w 2615820"/>
              <a:gd name="connsiteY3" fmla="*/ 547 h 116836"/>
              <a:gd name="connsiteX4" fmla="*/ 714375 w 2615820"/>
              <a:gd name="connsiteY4" fmla="*/ 8167 h 116836"/>
              <a:gd name="connsiteX5" fmla="*/ 721995 w 2615820"/>
              <a:gd name="connsiteY5" fmla="*/ 10072 h 116836"/>
              <a:gd name="connsiteX6" fmla="*/ 735330 w 2615820"/>
              <a:gd name="connsiteY6" fmla="*/ 13882 h 116836"/>
              <a:gd name="connsiteX7" fmla="*/ 750570 w 2615820"/>
              <a:gd name="connsiteY7" fmla="*/ 15787 h 116836"/>
              <a:gd name="connsiteX8" fmla="*/ 782955 w 2615820"/>
              <a:gd name="connsiteY8" fmla="*/ 21502 h 116836"/>
              <a:gd name="connsiteX9" fmla="*/ 794385 w 2615820"/>
              <a:gd name="connsiteY9" fmla="*/ 25312 h 116836"/>
              <a:gd name="connsiteX10" fmla="*/ 800100 w 2615820"/>
              <a:gd name="connsiteY10" fmla="*/ 27217 h 116836"/>
              <a:gd name="connsiteX11" fmla="*/ 811530 w 2615820"/>
              <a:gd name="connsiteY11" fmla="*/ 29122 h 116836"/>
              <a:gd name="connsiteX12" fmla="*/ 819150 w 2615820"/>
              <a:gd name="connsiteY12" fmla="*/ 31027 h 116836"/>
              <a:gd name="connsiteX13" fmla="*/ 859155 w 2615820"/>
              <a:gd name="connsiteY13" fmla="*/ 34837 h 116836"/>
              <a:gd name="connsiteX14" fmla="*/ 868680 w 2615820"/>
              <a:gd name="connsiteY14" fmla="*/ 36742 h 116836"/>
              <a:gd name="connsiteX15" fmla="*/ 874395 w 2615820"/>
              <a:gd name="connsiteY15" fmla="*/ 38647 h 116836"/>
              <a:gd name="connsiteX16" fmla="*/ 902970 w 2615820"/>
              <a:gd name="connsiteY16" fmla="*/ 44362 h 116836"/>
              <a:gd name="connsiteX17" fmla="*/ 1268730 w 2615820"/>
              <a:gd name="connsiteY17" fmla="*/ 91987 h 116836"/>
              <a:gd name="connsiteX18" fmla="*/ 1538100 w 2615820"/>
              <a:gd name="connsiteY18" fmla="*/ 113130 h 116836"/>
              <a:gd name="connsiteX19" fmla="*/ 1883548 w 2615820"/>
              <a:gd name="connsiteY19" fmla="*/ 16995 h 116836"/>
              <a:gd name="connsiteX20" fmla="*/ 2615820 w 2615820"/>
              <a:gd name="connsiteY20" fmla="*/ 0 h 116836"/>
              <a:gd name="connsiteX0" fmla="*/ 0 w 2615820"/>
              <a:gd name="connsiteY0" fmla="*/ 547 h 116937"/>
              <a:gd name="connsiteX1" fmla="*/ 179070 w 2615820"/>
              <a:gd name="connsiteY1" fmla="*/ 2452 h 116937"/>
              <a:gd name="connsiteX2" fmla="*/ 459105 w 2615820"/>
              <a:gd name="connsiteY2" fmla="*/ 2452 h 116937"/>
              <a:gd name="connsiteX3" fmla="*/ 647700 w 2615820"/>
              <a:gd name="connsiteY3" fmla="*/ 547 h 116937"/>
              <a:gd name="connsiteX4" fmla="*/ 714375 w 2615820"/>
              <a:gd name="connsiteY4" fmla="*/ 8167 h 116937"/>
              <a:gd name="connsiteX5" fmla="*/ 721995 w 2615820"/>
              <a:gd name="connsiteY5" fmla="*/ 10072 h 116937"/>
              <a:gd name="connsiteX6" fmla="*/ 735330 w 2615820"/>
              <a:gd name="connsiteY6" fmla="*/ 13882 h 116937"/>
              <a:gd name="connsiteX7" fmla="*/ 750570 w 2615820"/>
              <a:gd name="connsiteY7" fmla="*/ 15787 h 116937"/>
              <a:gd name="connsiteX8" fmla="*/ 782955 w 2615820"/>
              <a:gd name="connsiteY8" fmla="*/ 21502 h 116937"/>
              <a:gd name="connsiteX9" fmla="*/ 794385 w 2615820"/>
              <a:gd name="connsiteY9" fmla="*/ 25312 h 116937"/>
              <a:gd name="connsiteX10" fmla="*/ 800100 w 2615820"/>
              <a:gd name="connsiteY10" fmla="*/ 27217 h 116937"/>
              <a:gd name="connsiteX11" fmla="*/ 811530 w 2615820"/>
              <a:gd name="connsiteY11" fmla="*/ 29122 h 116937"/>
              <a:gd name="connsiteX12" fmla="*/ 819150 w 2615820"/>
              <a:gd name="connsiteY12" fmla="*/ 31027 h 116937"/>
              <a:gd name="connsiteX13" fmla="*/ 859155 w 2615820"/>
              <a:gd name="connsiteY13" fmla="*/ 34837 h 116937"/>
              <a:gd name="connsiteX14" fmla="*/ 868680 w 2615820"/>
              <a:gd name="connsiteY14" fmla="*/ 36742 h 116937"/>
              <a:gd name="connsiteX15" fmla="*/ 874395 w 2615820"/>
              <a:gd name="connsiteY15" fmla="*/ 38647 h 116937"/>
              <a:gd name="connsiteX16" fmla="*/ 1268730 w 2615820"/>
              <a:gd name="connsiteY16" fmla="*/ 91987 h 116937"/>
              <a:gd name="connsiteX17" fmla="*/ 1538100 w 2615820"/>
              <a:gd name="connsiteY17" fmla="*/ 113130 h 116937"/>
              <a:gd name="connsiteX18" fmla="*/ 1883548 w 2615820"/>
              <a:gd name="connsiteY18" fmla="*/ 16995 h 116937"/>
              <a:gd name="connsiteX19" fmla="*/ 2615820 w 2615820"/>
              <a:gd name="connsiteY19" fmla="*/ 0 h 116937"/>
              <a:gd name="connsiteX0" fmla="*/ 0 w 2615820"/>
              <a:gd name="connsiteY0" fmla="*/ 547 h 116972"/>
              <a:gd name="connsiteX1" fmla="*/ 179070 w 2615820"/>
              <a:gd name="connsiteY1" fmla="*/ 2452 h 116972"/>
              <a:gd name="connsiteX2" fmla="*/ 459105 w 2615820"/>
              <a:gd name="connsiteY2" fmla="*/ 2452 h 116972"/>
              <a:gd name="connsiteX3" fmla="*/ 647700 w 2615820"/>
              <a:gd name="connsiteY3" fmla="*/ 547 h 116972"/>
              <a:gd name="connsiteX4" fmla="*/ 714375 w 2615820"/>
              <a:gd name="connsiteY4" fmla="*/ 8167 h 116972"/>
              <a:gd name="connsiteX5" fmla="*/ 721995 w 2615820"/>
              <a:gd name="connsiteY5" fmla="*/ 10072 h 116972"/>
              <a:gd name="connsiteX6" fmla="*/ 735330 w 2615820"/>
              <a:gd name="connsiteY6" fmla="*/ 13882 h 116972"/>
              <a:gd name="connsiteX7" fmla="*/ 750570 w 2615820"/>
              <a:gd name="connsiteY7" fmla="*/ 15787 h 116972"/>
              <a:gd name="connsiteX8" fmla="*/ 782955 w 2615820"/>
              <a:gd name="connsiteY8" fmla="*/ 21502 h 116972"/>
              <a:gd name="connsiteX9" fmla="*/ 794385 w 2615820"/>
              <a:gd name="connsiteY9" fmla="*/ 25312 h 116972"/>
              <a:gd name="connsiteX10" fmla="*/ 800100 w 2615820"/>
              <a:gd name="connsiteY10" fmla="*/ 27217 h 116972"/>
              <a:gd name="connsiteX11" fmla="*/ 811530 w 2615820"/>
              <a:gd name="connsiteY11" fmla="*/ 29122 h 116972"/>
              <a:gd name="connsiteX12" fmla="*/ 819150 w 2615820"/>
              <a:gd name="connsiteY12" fmla="*/ 31027 h 116972"/>
              <a:gd name="connsiteX13" fmla="*/ 859155 w 2615820"/>
              <a:gd name="connsiteY13" fmla="*/ 34837 h 116972"/>
              <a:gd name="connsiteX14" fmla="*/ 868680 w 2615820"/>
              <a:gd name="connsiteY14" fmla="*/ 36742 h 116972"/>
              <a:gd name="connsiteX15" fmla="*/ 1268730 w 2615820"/>
              <a:gd name="connsiteY15" fmla="*/ 91987 h 116972"/>
              <a:gd name="connsiteX16" fmla="*/ 1538100 w 2615820"/>
              <a:gd name="connsiteY16" fmla="*/ 113130 h 116972"/>
              <a:gd name="connsiteX17" fmla="*/ 1883548 w 2615820"/>
              <a:gd name="connsiteY17" fmla="*/ 16995 h 116972"/>
              <a:gd name="connsiteX18" fmla="*/ 2615820 w 2615820"/>
              <a:gd name="connsiteY18" fmla="*/ 0 h 116972"/>
              <a:gd name="connsiteX0" fmla="*/ 0 w 2615820"/>
              <a:gd name="connsiteY0" fmla="*/ 547 h 117007"/>
              <a:gd name="connsiteX1" fmla="*/ 179070 w 2615820"/>
              <a:gd name="connsiteY1" fmla="*/ 2452 h 117007"/>
              <a:gd name="connsiteX2" fmla="*/ 459105 w 2615820"/>
              <a:gd name="connsiteY2" fmla="*/ 2452 h 117007"/>
              <a:gd name="connsiteX3" fmla="*/ 647700 w 2615820"/>
              <a:gd name="connsiteY3" fmla="*/ 547 h 117007"/>
              <a:gd name="connsiteX4" fmla="*/ 714375 w 2615820"/>
              <a:gd name="connsiteY4" fmla="*/ 8167 h 117007"/>
              <a:gd name="connsiteX5" fmla="*/ 721995 w 2615820"/>
              <a:gd name="connsiteY5" fmla="*/ 10072 h 117007"/>
              <a:gd name="connsiteX6" fmla="*/ 735330 w 2615820"/>
              <a:gd name="connsiteY6" fmla="*/ 13882 h 117007"/>
              <a:gd name="connsiteX7" fmla="*/ 750570 w 2615820"/>
              <a:gd name="connsiteY7" fmla="*/ 15787 h 117007"/>
              <a:gd name="connsiteX8" fmla="*/ 782955 w 2615820"/>
              <a:gd name="connsiteY8" fmla="*/ 21502 h 117007"/>
              <a:gd name="connsiteX9" fmla="*/ 794385 w 2615820"/>
              <a:gd name="connsiteY9" fmla="*/ 25312 h 117007"/>
              <a:gd name="connsiteX10" fmla="*/ 800100 w 2615820"/>
              <a:gd name="connsiteY10" fmla="*/ 27217 h 117007"/>
              <a:gd name="connsiteX11" fmla="*/ 811530 w 2615820"/>
              <a:gd name="connsiteY11" fmla="*/ 29122 h 117007"/>
              <a:gd name="connsiteX12" fmla="*/ 819150 w 2615820"/>
              <a:gd name="connsiteY12" fmla="*/ 31027 h 117007"/>
              <a:gd name="connsiteX13" fmla="*/ 859155 w 2615820"/>
              <a:gd name="connsiteY13" fmla="*/ 34837 h 117007"/>
              <a:gd name="connsiteX14" fmla="*/ 1268730 w 2615820"/>
              <a:gd name="connsiteY14" fmla="*/ 91987 h 117007"/>
              <a:gd name="connsiteX15" fmla="*/ 1538100 w 2615820"/>
              <a:gd name="connsiteY15" fmla="*/ 113130 h 117007"/>
              <a:gd name="connsiteX16" fmla="*/ 1883548 w 2615820"/>
              <a:gd name="connsiteY16" fmla="*/ 16995 h 117007"/>
              <a:gd name="connsiteX17" fmla="*/ 2615820 w 2615820"/>
              <a:gd name="connsiteY17" fmla="*/ 0 h 117007"/>
              <a:gd name="connsiteX0" fmla="*/ 0 w 2615820"/>
              <a:gd name="connsiteY0" fmla="*/ 547 h 117079"/>
              <a:gd name="connsiteX1" fmla="*/ 179070 w 2615820"/>
              <a:gd name="connsiteY1" fmla="*/ 2452 h 117079"/>
              <a:gd name="connsiteX2" fmla="*/ 459105 w 2615820"/>
              <a:gd name="connsiteY2" fmla="*/ 2452 h 117079"/>
              <a:gd name="connsiteX3" fmla="*/ 647700 w 2615820"/>
              <a:gd name="connsiteY3" fmla="*/ 547 h 117079"/>
              <a:gd name="connsiteX4" fmla="*/ 714375 w 2615820"/>
              <a:gd name="connsiteY4" fmla="*/ 8167 h 117079"/>
              <a:gd name="connsiteX5" fmla="*/ 721995 w 2615820"/>
              <a:gd name="connsiteY5" fmla="*/ 10072 h 117079"/>
              <a:gd name="connsiteX6" fmla="*/ 735330 w 2615820"/>
              <a:gd name="connsiteY6" fmla="*/ 13882 h 117079"/>
              <a:gd name="connsiteX7" fmla="*/ 750570 w 2615820"/>
              <a:gd name="connsiteY7" fmla="*/ 15787 h 117079"/>
              <a:gd name="connsiteX8" fmla="*/ 782955 w 2615820"/>
              <a:gd name="connsiteY8" fmla="*/ 21502 h 117079"/>
              <a:gd name="connsiteX9" fmla="*/ 794385 w 2615820"/>
              <a:gd name="connsiteY9" fmla="*/ 25312 h 117079"/>
              <a:gd name="connsiteX10" fmla="*/ 800100 w 2615820"/>
              <a:gd name="connsiteY10" fmla="*/ 27217 h 117079"/>
              <a:gd name="connsiteX11" fmla="*/ 811530 w 2615820"/>
              <a:gd name="connsiteY11" fmla="*/ 29122 h 117079"/>
              <a:gd name="connsiteX12" fmla="*/ 819150 w 2615820"/>
              <a:gd name="connsiteY12" fmla="*/ 31027 h 117079"/>
              <a:gd name="connsiteX13" fmla="*/ 1268730 w 2615820"/>
              <a:gd name="connsiteY13" fmla="*/ 91987 h 117079"/>
              <a:gd name="connsiteX14" fmla="*/ 1538100 w 2615820"/>
              <a:gd name="connsiteY14" fmla="*/ 113130 h 117079"/>
              <a:gd name="connsiteX15" fmla="*/ 1883548 w 2615820"/>
              <a:gd name="connsiteY15" fmla="*/ 16995 h 117079"/>
              <a:gd name="connsiteX16" fmla="*/ 2615820 w 2615820"/>
              <a:gd name="connsiteY16" fmla="*/ 0 h 117079"/>
              <a:gd name="connsiteX0" fmla="*/ 0 w 2615820"/>
              <a:gd name="connsiteY0" fmla="*/ 547 h 117115"/>
              <a:gd name="connsiteX1" fmla="*/ 179070 w 2615820"/>
              <a:gd name="connsiteY1" fmla="*/ 2452 h 117115"/>
              <a:gd name="connsiteX2" fmla="*/ 459105 w 2615820"/>
              <a:gd name="connsiteY2" fmla="*/ 2452 h 117115"/>
              <a:gd name="connsiteX3" fmla="*/ 647700 w 2615820"/>
              <a:gd name="connsiteY3" fmla="*/ 547 h 117115"/>
              <a:gd name="connsiteX4" fmla="*/ 714375 w 2615820"/>
              <a:gd name="connsiteY4" fmla="*/ 8167 h 117115"/>
              <a:gd name="connsiteX5" fmla="*/ 721995 w 2615820"/>
              <a:gd name="connsiteY5" fmla="*/ 10072 h 117115"/>
              <a:gd name="connsiteX6" fmla="*/ 735330 w 2615820"/>
              <a:gd name="connsiteY6" fmla="*/ 13882 h 117115"/>
              <a:gd name="connsiteX7" fmla="*/ 750570 w 2615820"/>
              <a:gd name="connsiteY7" fmla="*/ 15787 h 117115"/>
              <a:gd name="connsiteX8" fmla="*/ 782955 w 2615820"/>
              <a:gd name="connsiteY8" fmla="*/ 21502 h 117115"/>
              <a:gd name="connsiteX9" fmla="*/ 794385 w 2615820"/>
              <a:gd name="connsiteY9" fmla="*/ 25312 h 117115"/>
              <a:gd name="connsiteX10" fmla="*/ 800100 w 2615820"/>
              <a:gd name="connsiteY10" fmla="*/ 27217 h 117115"/>
              <a:gd name="connsiteX11" fmla="*/ 811530 w 2615820"/>
              <a:gd name="connsiteY11" fmla="*/ 29122 h 117115"/>
              <a:gd name="connsiteX12" fmla="*/ 1268730 w 2615820"/>
              <a:gd name="connsiteY12" fmla="*/ 91987 h 117115"/>
              <a:gd name="connsiteX13" fmla="*/ 1538100 w 2615820"/>
              <a:gd name="connsiteY13" fmla="*/ 113130 h 117115"/>
              <a:gd name="connsiteX14" fmla="*/ 1883548 w 2615820"/>
              <a:gd name="connsiteY14" fmla="*/ 16995 h 117115"/>
              <a:gd name="connsiteX15" fmla="*/ 2615820 w 2615820"/>
              <a:gd name="connsiteY15" fmla="*/ 0 h 117115"/>
              <a:gd name="connsiteX0" fmla="*/ 0 w 2615820"/>
              <a:gd name="connsiteY0" fmla="*/ 547 h 117153"/>
              <a:gd name="connsiteX1" fmla="*/ 179070 w 2615820"/>
              <a:gd name="connsiteY1" fmla="*/ 2452 h 117153"/>
              <a:gd name="connsiteX2" fmla="*/ 459105 w 2615820"/>
              <a:gd name="connsiteY2" fmla="*/ 2452 h 117153"/>
              <a:gd name="connsiteX3" fmla="*/ 647700 w 2615820"/>
              <a:gd name="connsiteY3" fmla="*/ 547 h 117153"/>
              <a:gd name="connsiteX4" fmla="*/ 714375 w 2615820"/>
              <a:gd name="connsiteY4" fmla="*/ 8167 h 117153"/>
              <a:gd name="connsiteX5" fmla="*/ 721995 w 2615820"/>
              <a:gd name="connsiteY5" fmla="*/ 10072 h 117153"/>
              <a:gd name="connsiteX6" fmla="*/ 735330 w 2615820"/>
              <a:gd name="connsiteY6" fmla="*/ 13882 h 117153"/>
              <a:gd name="connsiteX7" fmla="*/ 750570 w 2615820"/>
              <a:gd name="connsiteY7" fmla="*/ 15787 h 117153"/>
              <a:gd name="connsiteX8" fmla="*/ 782955 w 2615820"/>
              <a:gd name="connsiteY8" fmla="*/ 21502 h 117153"/>
              <a:gd name="connsiteX9" fmla="*/ 794385 w 2615820"/>
              <a:gd name="connsiteY9" fmla="*/ 25312 h 117153"/>
              <a:gd name="connsiteX10" fmla="*/ 800100 w 2615820"/>
              <a:gd name="connsiteY10" fmla="*/ 27217 h 117153"/>
              <a:gd name="connsiteX11" fmla="*/ 1268730 w 2615820"/>
              <a:gd name="connsiteY11" fmla="*/ 91987 h 117153"/>
              <a:gd name="connsiteX12" fmla="*/ 1538100 w 2615820"/>
              <a:gd name="connsiteY12" fmla="*/ 113130 h 117153"/>
              <a:gd name="connsiteX13" fmla="*/ 1883548 w 2615820"/>
              <a:gd name="connsiteY13" fmla="*/ 16995 h 117153"/>
              <a:gd name="connsiteX14" fmla="*/ 2615820 w 2615820"/>
              <a:gd name="connsiteY14" fmla="*/ 0 h 117153"/>
              <a:gd name="connsiteX0" fmla="*/ 0 w 2615820"/>
              <a:gd name="connsiteY0" fmla="*/ 547 h 117191"/>
              <a:gd name="connsiteX1" fmla="*/ 179070 w 2615820"/>
              <a:gd name="connsiteY1" fmla="*/ 2452 h 117191"/>
              <a:gd name="connsiteX2" fmla="*/ 459105 w 2615820"/>
              <a:gd name="connsiteY2" fmla="*/ 2452 h 117191"/>
              <a:gd name="connsiteX3" fmla="*/ 647700 w 2615820"/>
              <a:gd name="connsiteY3" fmla="*/ 547 h 117191"/>
              <a:gd name="connsiteX4" fmla="*/ 714375 w 2615820"/>
              <a:gd name="connsiteY4" fmla="*/ 8167 h 117191"/>
              <a:gd name="connsiteX5" fmla="*/ 721995 w 2615820"/>
              <a:gd name="connsiteY5" fmla="*/ 10072 h 117191"/>
              <a:gd name="connsiteX6" fmla="*/ 735330 w 2615820"/>
              <a:gd name="connsiteY6" fmla="*/ 13882 h 117191"/>
              <a:gd name="connsiteX7" fmla="*/ 750570 w 2615820"/>
              <a:gd name="connsiteY7" fmla="*/ 15787 h 117191"/>
              <a:gd name="connsiteX8" fmla="*/ 782955 w 2615820"/>
              <a:gd name="connsiteY8" fmla="*/ 21502 h 117191"/>
              <a:gd name="connsiteX9" fmla="*/ 794385 w 2615820"/>
              <a:gd name="connsiteY9" fmla="*/ 25312 h 117191"/>
              <a:gd name="connsiteX10" fmla="*/ 1268730 w 2615820"/>
              <a:gd name="connsiteY10" fmla="*/ 91987 h 117191"/>
              <a:gd name="connsiteX11" fmla="*/ 1538100 w 2615820"/>
              <a:gd name="connsiteY11" fmla="*/ 113130 h 117191"/>
              <a:gd name="connsiteX12" fmla="*/ 1883548 w 2615820"/>
              <a:gd name="connsiteY12" fmla="*/ 16995 h 117191"/>
              <a:gd name="connsiteX13" fmla="*/ 2615820 w 2615820"/>
              <a:gd name="connsiteY13" fmla="*/ 0 h 117191"/>
              <a:gd name="connsiteX0" fmla="*/ 0 w 2615820"/>
              <a:gd name="connsiteY0" fmla="*/ 547 h 117268"/>
              <a:gd name="connsiteX1" fmla="*/ 179070 w 2615820"/>
              <a:gd name="connsiteY1" fmla="*/ 2452 h 117268"/>
              <a:gd name="connsiteX2" fmla="*/ 459105 w 2615820"/>
              <a:gd name="connsiteY2" fmla="*/ 2452 h 117268"/>
              <a:gd name="connsiteX3" fmla="*/ 647700 w 2615820"/>
              <a:gd name="connsiteY3" fmla="*/ 547 h 117268"/>
              <a:gd name="connsiteX4" fmla="*/ 714375 w 2615820"/>
              <a:gd name="connsiteY4" fmla="*/ 8167 h 117268"/>
              <a:gd name="connsiteX5" fmla="*/ 721995 w 2615820"/>
              <a:gd name="connsiteY5" fmla="*/ 10072 h 117268"/>
              <a:gd name="connsiteX6" fmla="*/ 735330 w 2615820"/>
              <a:gd name="connsiteY6" fmla="*/ 13882 h 117268"/>
              <a:gd name="connsiteX7" fmla="*/ 750570 w 2615820"/>
              <a:gd name="connsiteY7" fmla="*/ 15787 h 117268"/>
              <a:gd name="connsiteX8" fmla="*/ 782955 w 2615820"/>
              <a:gd name="connsiteY8" fmla="*/ 21502 h 117268"/>
              <a:gd name="connsiteX9" fmla="*/ 1268730 w 2615820"/>
              <a:gd name="connsiteY9" fmla="*/ 91987 h 117268"/>
              <a:gd name="connsiteX10" fmla="*/ 1538100 w 2615820"/>
              <a:gd name="connsiteY10" fmla="*/ 113130 h 117268"/>
              <a:gd name="connsiteX11" fmla="*/ 1883548 w 2615820"/>
              <a:gd name="connsiteY11" fmla="*/ 16995 h 117268"/>
              <a:gd name="connsiteX12" fmla="*/ 2615820 w 2615820"/>
              <a:gd name="connsiteY12" fmla="*/ 0 h 117268"/>
              <a:gd name="connsiteX0" fmla="*/ 0 w 2615820"/>
              <a:gd name="connsiteY0" fmla="*/ 547 h 117389"/>
              <a:gd name="connsiteX1" fmla="*/ 179070 w 2615820"/>
              <a:gd name="connsiteY1" fmla="*/ 2452 h 117389"/>
              <a:gd name="connsiteX2" fmla="*/ 459105 w 2615820"/>
              <a:gd name="connsiteY2" fmla="*/ 2452 h 117389"/>
              <a:gd name="connsiteX3" fmla="*/ 647700 w 2615820"/>
              <a:gd name="connsiteY3" fmla="*/ 547 h 117389"/>
              <a:gd name="connsiteX4" fmla="*/ 714375 w 2615820"/>
              <a:gd name="connsiteY4" fmla="*/ 8167 h 117389"/>
              <a:gd name="connsiteX5" fmla="*/ 721995 w 2615820"/>
              <a:gd name="connsiteY5" fmla="*/ 10072 h 117389"/>
              <a:gd name="connsiteX6" fmla="*/ 735330 w 2615820"/>
              <a:gd name="connsiteY6" fmla="*/ 13882 h 117389"/>
              <a:gd name="connsiteX7" fmla="*/ 750570 w 2615820"/>
              <a:gd name="connsiteY7" fmla="*/ 15787 h 117389"/>
              <a:gd name="connsiteX8" fmla="*/ 1268730 w 2615820"/>
              <a:gd name="connsiteY8" fmla="*/ 91987 h 117389"/>
              <a:gd name="connsiteX9" fmla="*/ 1538100 w 2615820"/>
              <a:gd name="connsiteY9" fmla="*/ 113130 h 117389"/>
              <a:gd name="connsiteX10" fmla="*/ 1883548 w 2615820"/>
              <a:gd name="connsiteY10" fmla="*/ 16995 h 117389"/>
              <a:gd name="connsiteX11" fmla="*/ 2615820 w 2615820"/>
              <a:gd name="connsiteY11" fmla="*/ 0 h 117389"/>
              <a:gd name="connsiteX0" fmla="*/ 0 w 2615820"/>
              <a:gd name="connsiteY0" fmla="*/ 547 h 117431"/>
              <a:gd name="connsiteX1" fmla="*/ 179070 w 2615820"/>
              <a:gd name="connsiteY1" fmla="*/ 2452 h 117431"/>
              <a:gd name="connsiteX2" fmla="*/ 459105 w 2615820"/>
              <a:gd name="connsiteY2" fmla="*/ 2452 h 117431"/>
              <a:gd name="connsiteX3" fmla="*/ 647700 w 2615820"/>
              <a:gd name="connsiteY3" fmla="*/ 547 h 117431"/>
              <a:gd name="connsiteX4" fmla="*/ 714375 w 2615820"/>
              <a:gd name="connsiteY4" fmla="*/ 8167 h 117431"/>
              <a:gd name="connsiteX5" fmla="*/ 721995 w 2615820"/>
              <a:gd name="connsiteY5" fmla="*/ 10072 h 117431"/>
              <a:gd name="connsiteX6" fmla="*/ 735330 w 2615820"/>
              <a:gd name="connsiteY6" fmla="*/ 13882 h 117431"/>
              <a:gd name="connsiteX7" fmla="*/ 1268730 w 2615820"/>
              <a:gd name="connsiteY7" fmla="*/ 91987 h 117431"/>
              <a:gd name="connsiteX8" fmla="*/ 1538100 w 2615820"/>
              <a:gd name="connsiteY8" fmla="*/ 113130 h 117431"/>
              <a:gd name="connsiteX9" fmla="*/ 1883548 w 2615820"/>
              <a:gd name="connsiteY9" fmla="*/ 16995 h 117431"/>
              <a:gd name="connsiteX10" fmla="*/ 2615820 w 2615820"/>
              <a:gd name="connsiteY10" fmla="*/ 0 h 117431"/>
              <a:gd name="connsiteX0" fmla="*/ 0 w 2615820"/>
              <a:gd name="connsiteY0" fmla="*/ 547 h 117516"/>
              <a:gd name="connsiteX1" fmla="*/ 179070 w 2615820"/>
              <a:gd name="connsiteY1" fmla="*/ 2452 h 117516"/>
              <a:gd name="connsiteX2" fmla="*/ 459105 w 2615820"/>
              <a:gd name="connsiteY2" fmla="*/ 2452 h 117516"/>
              <a:gd name="connsiteX3" fmla="*/ 647700 w 2615820"/>
              <a:gd name="connsiteY3" fmla="*/ 547 h 117516"/>
              <a:gd name="connsiteX4" fmla="*/ 714375 w 2615820"/>
              <a:gd name="connsiteY4" fmla="*/ 8167 h 117516"/>
              <a:gd name="connsiteX5" fmla="*/ 721995 w 2615820"/>
              <a:gd name="connsiteY5" fmla="*/ 10072 h 117516"/>
              <a:gd name="connsiteX6" fmla="*/ 1268730 w 2615820"/>
              <a:gd name="connsiteY6" fmla="*/ 91987 h 117516"/>
              <a:gd name="connsiteX7" fmla="*/ 1538100 w 2615820"/>
              <a:gd name="connsiteY7" fmla="*/ 113130 h 117516"/>
              <a:gd name="connsiteX8" fmla="*/ 1883548 w 2615820"/>
              <a:gd name="connsiteY8" fmla="*/ 16995 h 117516"/>
              <a:gd name="connsiteX9" fmla="*/ 2615820 w 2615820"/>
              <a:gd name="connsiteY9" fmla="*/ 0 h 117516"/>
              <a:gd name="connsiteX0" fmla="*/ 0 w 2615820"/>
              <a:gd name="connsiteY0" fmla="*/ 1553 h 118566"/>
              <a:gd name="connsiteX1" fmla="*/ 179070 w 2615820"/>
              <a:gd name="connsiteY1" fmla="*/ 3458 h 118566"/>
              <a:gd name="connsiteX2" fmla="*/ 459105 w 2615820"/>
              <a:gd name="connsiteY2" fmla="*/ 3458 h 118566"/>
              <a:gd name="connsiteX3" fmla="*/ 647700 w 2615820"/>
              <a:gd name="connsiteY3" fmla="*/ 1553 h 118566"/>
              <a:gd name="connsiteX4" fmla="*/ 714375 w 2615820"/>
              <a:gd name="connsiteY4" fmla="*/ 9173 h 118566"/>
              <a:gd name="connsiteX5" fmla="*/ 1268730 w 2615820"/>
              <a:gd name="connsiteY5" fmla="*/ 92993 h 118566"/>
              <a:gd name="connsiteX6" fmla="*/ 1538100 w 2615820"/>
              <a:gd name="connsiteY6" fmla="*/ 114136 h 118566"/>
              <a:gd name="connsiteX7" fmla="*/ 1883548 w 2615820"/>
              <a:gd name="connsiteY7" fmla="*/ 18001 h 118566"/>
              <a:gd name="connsiteX8" fmla="*/ 2615820 w 2615820"/>
              <a:gd name="connsiteY8" fmla="*/ 1006 h 118566"/>
              <a:gd name="connsiteX0" fmla="*/ 0 w 2615820"/>
              <a:gd name="connsiteY0" fmla="*/ 547 h 117739"/>
              <a:gd name="connsiteX1" fmla="*/ 179070 w 2615820"/>
              <a:gd name="connsiteY1" fmla="*/ 2452 h 117739"/>
              <a:gd name="connsiteX2" fmla="*/ 459105 w 2615820"/>
              <a:gd name="connsiteY2" fmla="*/ 2452 h 117739"/>
              <a:gd name="connsiteX3" fmla="*/ 647700 w 2615820"/>
              <a:gd name="connsiteY3" fmla="*/ 547 h 117739"/>
              <a:gd name="connsiteX4" fmla="*/ 1268730 w 2615820"/>
              <a:gd name="connsiteY4" fmla="*/ 91987 h 117739"/>
              <a:gd name="connsiteX5" fmla="*/ 1538100 w 2615820"/>
              <a:gd name="connsiteY5" fmla="*/ 113130 h 117739"/>
              <a:gd name="connsiteX6" fmla="*/ 1883548 w 2615820"/>
              <a:gd name="connsiteY6" fmla="*/ 16995 h 117739"/>
              <a:gd name="connsiteX7" fmla="*/ 2615820 w 2615820"/>
              <a:gd name="connsiteY7" fmla="*/ 0 h 117739"/>
              <a:gd name="connsiteX0" fmla="*/ 0 w 2615820"/>
              <a:gd name="connsiteY0" fmla="*/ 0 h 117193"/>
              <a:gd name="connsiteX1" fmla="*/ 179070 w 2615820"/>
              <a:gd name="connsiteY1" fmla="*/ 1905 h 117193"/>
              <a:gd name="connsiteX2" fmla="*/ 459105 w 2615820"/>
              <a:gd name="connsiteY2" fmla="*/ 1905 h 117193"/>
              <a:gd name="connsiteX3" fmla="*/ 647700 w 2615820"/>
              <a:gd name="connsiteY3" fmla="*/ 0 h 117193"/>
              <a:gd name="connsiteX4" fmla="*/ 1268730 w 2615820"/>
              <a:gd name="connsiteY4" fmla="*/ 91440 h 117193"/>
              <a:gd name="connsiteX5" fmla="*/ 1538100 w 2615820"/>
              <a:gd name="connsiteY5" fmla="*/ 112583 h 117193"/>
              <a:gd name="connsiteX6" fmla="*/ 1883548 w 2615820"/>
              <a:gd name="connsiteY6" fmla="*/ 16448 h 117193"/>
              <a:gd name="connsiteX7" fmla="*/ 2615820 w 2615820"/>
              <a:gd name="connsiteY7" fmla="*/ 4168 h 117193"/>
              <a:gd name="connsiteX0" fmla="*/ 0 w 2615820"/>
              <a:gd name="connsiteY0" fmla="*/ 30108 h 143115"/>
              <a:gd name="connsiteX1" fmla="*/ 179070 w 2615820"/>
              <a:gd name="connsiteY1" fmla="*/ 32013 h 143115"/>
              <a:gd name="connsiteX2" fmla="*/ 459105 w 2615820"/>
              <a:gd name="connsiteY2" fmla="*/ 32013 h 143115"/>
              <a:gd name="connsiteX3" fmla="*/ 647700 w 2615820"/>
              <a:gd name="connsiteY3" fmla="*/ 30108 h 143115"/>
              <a:gd name="connsiteX4" fmla="*/ 1278631 w 2615820"/>
              <a:gd name="connsiteY4" fmla="*/ 3665 h 143115"/>
              <a:gd name="connsiteX5" fmla="*/ 1538100 w 2615820"/>
              <a:gd name="connsiteY5" fmla="*/ 142691 h 143115"/>
              <a:gd name="connsiteX6" fmla="*/ 1883548 w 2615820"/>
              <a:gd name="connsiteY6" fmla="*/ 46556 h 143115"/>
              <a:gd name="connsiteX7" fmla="*/ 2615820 w 2615820"/>
              <a:gd name="connsiteY7" fmla="*/ 34276 h 143115"/>
              <a:gd name="connsiteX0" fmla="*/ 0 w 2615820"/>
              <a:gd name="connsiteY0" fmla="*/ 32519 h 52526"/>
              <a:gd name="connsiteX1" fmla="*/ 179070 w 2615820"/>
              <a:gd name="connsiteY1" fmla="*/ 34424 h 52526"/>
              <a:gd name="connsiteX2" fmla="*/ 459105 w 2615820"/>
              <a:gd name="connsiteY2" fmla="*/ 34424 h 52526"/>
              <a:gd name="connsiteX3" fmla="*/ 647700 w 2615820"/>
              <a:gd name="connsiteY3" fmla="*/ 32519 h 52526"/>
              <a:gd name="connsiteX4" fmla="*/ 1278631 w 2615820"/>
              <a:gd name="connsiteY4" fmla="*/ 6076 h 52526"/>
              <a:gd name="connsiteX5" fmla="*/ 1604106 w 2615820"/>
              <a:gd name="connsiteY5" fmla="*/ 3641 h 52526"/>
              <a:gd name="connsiteX6" fmla="*/ 1883548 w 2615820"/>
              <a:gd name="connsiteY6" fmla="*/ 48967 h 52526"/>
              <a:gd name="connsiteX7" fmla="*/ 2615820 w 2615820"/>
              <a:gd name="connsiteY7" fmla="*/ 36687 h 52526"/>
              <a:gd name="connsiteX0" fmla="*/ 0 w 2615820"/>
              <a:gd name="connsiteY0" fmla="*/ 92781 h 113411"/>
              <a:gd name="connsiteX1" fmla="*/ 179070 w 2615820"/>
              <a:gd name="connsiteY1" fmla="*/ 94686 h 113411"/>
              <a:gd name="connsiteX2" fmla="*/ 459105 w 2615820"/>
              <a:gd name="connsiteY2" fmla="*/ 94686 h 113411"/>
              <a:gd name="connsiteX3" fmla="*/ 647700 w 2615820"/>
              <a:gd name="connsiteY3" fmla="*/ 92781 h 113411"/>
              <a:gd name="connsiteX4" fmla="*/ 1265430 w 2615820"/>
              <a:gd name="connsiteY4" fmla="*/ 323 h 113411"/>
              <a:gd name="connsiteX5" fmla="*/ 1604106 w 2615820"/>
              <a:gd name="connsiteY5" fmla="*/ 63903 h 113411"/>
              <a:gd name="connsiteX6" fmla="*/ 1883548 w 2615820"/>
              <a:gd name="connsiteY6" fmla="*/ 109229 h 113411"/>
              <a:gd name="connsiteX7" fmla="*/ 2615820 w 2615820"/>
              <a:gd name="connsiteY7" fmla="*/ 96949 h 113411"/>
              <a:gd name="connsiteX0" fmla="*/ 0 w 2615820"/>
              <a:gd name="connsiteY0" fmla="*/ 93106 h 113166"/>
              <a:gd name="connsiteX1" fmla="*/ 179070 w 2615820"/>
              <a:gd name="connsiteY1" fmla="*/ 95011 h 113166"/>
              <a:gd name="connsiteX2" fmla="*/ 459105 w 2615820"/>
              <a:gd name="connsiteY2" fmla="*/ 95011 h 113166"/>
              <a:gd name="connsiteX3" fmla="*/ 647700 w 2615820"/>
              <a:gd name="connsiteY3" fmla="*/ 93106 h 113166"/>
              <a:gd name="connsiteX4" fmla="*/ 1265430 w 2615820"/>
              <a:gd name="connsiteY4" fmla="*/ 648 h 113166"/>
              <a:gd name="connsiteX5" fmla="*/ 1623908 w 2615820"/>
              <a:gd name="connsiteY5" fmla="*/ 54798 h 113166"/>
              <a:gd name="connsiteX6" fmla="*/ 1883548 w 2615820"/>
              <a:gd name="connsiteY6" fmla="*/ 109554 h 113166"/>
              <a:gd name="connsiteX7" fmla="*/ 2615820 w 2615820"/>
              <a:gd name="connsiteY7" fmla="*/ 97274 h 113166"/>
              <a:gd name="connsiteX0" fmla="*/ 0 w 2615820"/>
              <a:gd name="connsiteY0" fmla="*/ 93177 h 113484"/>
              <a:gd name="connsiteX1" fmla="*/ 179070 w 2615820"/>
              <a:gd name="connsiteY1" fmla="*/ 95082 h 113484"/>
              <a:gd name="connsiteX2" fmla="*/ 459105 w 2615820"/>
              <a:gd name="connsiteY2" fmla="*/ 95082 h 113484"/>
              <a:gd name="connsiteX3" fmla="*/ 647700 w 2615820"/>
              <a:gd name="connsiteY3" fmla="*/ 93177 h 113484"/>
              <a:gd name="connsiteX4" fmla="*/ 1265430 w 2615820"/>
              <a:gd name="connsiteY4" fmla="*/ 719 h 113484"/>
              <a:gd name="connsiteX5" fmla="*/ 1623908 w 2615820"/>
              <a:gd name="connsiteY5" fmla="*/ 54869 h 113484"/>
              <a:gd name="connsiteX6" fmla="*/ 1883548 w 2615820"/>
              <a:gd name="connsiteY6" fmla="*/ 109625 h 113484"/>
              <a:gd name="connsiteX7" fmla="*/ 2615820 w 2615820"/>
              <a:gd name="connsiteY7" fmla="*/ 97345 h 113484"/>
              <a:gd name="connsiteX0" fmla="*/ 0 w 2615820"/>
              <a:gd name="connsiteY0" fmla="*/ 93177 h 110813"/>
              <a:gd name="connsiteX1" fmla="*/ 179070 w 2615820"/>
              <a:gd name="connsiteY1" fmla="*/ 95082 h 110813"/>
              <a:gd name="connsiteX2" fmla="*/ 459105 w 2615820"/>
              <a:gd name="connsiteY2" fmla="*/ 95082 h 110813"/>
              <a:gd name="connsiteX3" fmla="*/ 647700 w 2615820"/>
              <a:gd name="connsiteY3" fmla="*/ 93177 h 110813"/>
              <a:gd name="connsiteX4" fmla="*/ 1265430 w 2615820"/>
              <a:gd name="connsiteY4" fmla="*/ 719 h 110813"/>
              <a:gd name="connsiteX5" fmla="*/ 1623908 w 2615820"/>
              <a:gd name="connsiteY5" fmla="*/ 54869 h 110813"/>
              <a:gd name="connsiteX6" fmla="*/ 1883548 w 2615820"/>
              <a:gd name="connsiteY6" fmla="*/ 109625 h 110813"/>
              <a:gd name="connsiteX7" fmla="*/ 2615820 w 2615820"/>
              <a:gd name="connsiteY7" fmla="*/ 97345 h 11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5820" h="110813">
                <a:moveTo>
                  <a:pt x="0" y="93177"/>
                </a:moveTo>
                <a:lnTo>
                  <a:pt x="179070" y="95082"/>
                </a:lnTo>
                <a:lnTo>
                  <a:pt x="459105" y="95082"/>
                </a:lnTo>
                <a:lnTo>
                  <a:pt x="647700" y="93177"/>
                </a:lnTo>
                <a:cubicBezTo>
                  <a:pt x="782637" y="108099"/>
                  <a:pt x="1102729" y="7104"/>
                  <a:pt x="1265430" y="719"/>
                </a:cubicBezTo>
                <a:cubicBezTo>
                  <a:pt x="1428131" y="-5666"/>
                  <a:pt x="1543990" y="32002"/>
                  <a:pt x="1623908" y="54869"/>
                </a:cubicBezTo>
                <a:cubicBezTo>
                  <a:pt x="1703826" y="77736"/>
                  <a:pt x="1842542" y="118264"/>
                  <a:pt x="1883548" y="109625"/>
                </a:cubicBezTo>
                <a:cubicBezTo>
                  <a:pt x="2063168" y="91556"/>
                  <a:pt x="2462920" y="102359"/>
                  <a:pt x="2615820" y="97345"/>
                </a:cubicBezTo>
              </a:path>
            </a:pathLst>
          </a:custGeom>
          <a:noFill/>
          <a:ln w="2127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/>
          </a:p>
        </p:txBody>
      </p:sp>
      <p:sp>
        <p:nvSpPr>
          <p:cNvPr id="36" name="Textfeld 35"/>
          <p:cNvSpPr txBox="1"/>
          <p:nvPr/>
        </p:nvSpPr>
        <p:spPr>
          <a:xfrm>
            <a:off x="6588224" y="2133600"/>
            <a:ext cx="22322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Водный раствор без тензидов</a:t>
            </a:r>
            <a:endParaRPr lang="de-AT" sz="1600" dirty="0"/>
          </a:p>
        </p:txBody>
      </p:sp>
      <p:sp>
        <p:nvSpPr>
          <p:cNvPr id="38" name="Textfeld 37"/>
          <p:cNvSpPr txBox="1"/>
          <p:nvPr/>
        </p:nvSpPr>
        <p:spPr>
          <a:xfrm>
            <a:off x="1043608" y="2494384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Поверхность материала</a:t>
            </a:r>
            <a:endParaRPr lang="de-AT" sz="1600" dirty="0"/>
          </a:p>
        </p:txBody>
      </p:sp>
      <p:cxnSp>
        <p:nvCxnSpPr>
          <p:cNvPr id="39" name="Gerader Verbinder 38"/>
          <p:cNvCxnSpPr>
            <a:endCxn id="37" idx="3"/>
          </p:cNvCxnSpPr>
          <p:nvPr/>
        </p:nvCxnSpPr>
        <p:spPr>
          <a:xfrm flipH="1">
            <a:off x="2858073" y="3141712"/>
            <a:ext cx="1497904" cy="5101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35" idx="7"/>
            <a:endCxn id="36" idx="1"/>
          </p:cNvCxnSpPr>
          <p:nvPr/>
        </p:nvCxnSpPr>
        <p:spPr>
          <a:xfrm>
            <a:off x="6154276" y="2390145"/>
            <a:ext cx="433948" cy="35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3347864" y="2333507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3" name="Ellipse 72"/>
          <p:cNvSpPr/>
          <p:nvPr/>
        </p:nvSpPr>
        <p:spPr>
          <a:xfrm>
            <a:off x="3582902" y="238455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8" name="Ellipse 87"/>
          <p:cNvSpPr/>
          <p:nvPr/>
        </p:nvSpPr>
        <p:spPr>
          <a:xfrm>
            <a:off x="3178923" y="2389651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7" name="Gerader Verbinder 96"/>
          <p:cNvCxnSpPr/>
          <p:nvPr/>
        </p:nvCxnSpPr>
        <p:spPr>
          <a:xfrm>
            <a:off x="2866733" y="2691620"/>
            <a:ext cx="433948" cy="3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/>
          <p:cNvSpPr/>
          <p:nvPr/>
        </p:nvSpPr>
        <p:spPr>
          <a:xfrm>
            <a:off x="3131840" y="4797896"/>
            <a:ext cx="3024336" cy="136740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Freihandform 42"/>
          <p:cNvSpPr/>
          <p:nvPr/>
        </p:nvSpPr>
        <p:spPr>
          <a:xfrm>
            <a:off x="3818348" y="4787735"/>
            <a:ext cx="1468618" cy="1035397"/>
          </a:xfrm>
          <a:custGeom>
            <a:avLst/>
            <a:gdLst>
              <a:gd name="connsiteX0" fmla="*/ 1366 w 1482295"/>
              <a:gd name="connsiteY0" fmla="*/ 72937 h 1098175"/>
              <a:gd name="connsiteX1" fmla="*/ 1220566 w 1482295"/>
              <a:gd name="connsiteY1" fmla="*/ 82173 h 1098175"/>
              <a:gd name="connsiteX2" fmla="*/ 1469948 w 1482295"/>
              <a:gd name="connsiteY2" fmla="*/ 82173 h 1098175"/>
              <a:gd name="connsiteX3" fmla="*/ 989657 w 1482295"/>
              <a:gd name="connsiteY3" fmla="*/ 1098173 h 1098175"/>
              <a:gd name="connsiteX4" fmla="*/ 1366 w 1482295"/>
              <a:gd name="connsiteY4" fmla="*/ 72937 h 1098175"/>
              <a:gd name="connsiteX0" fmla="*/ 1474 w 1472102"/>
              <a:gd name="connsiteY0" fmla="*/ 106243 h 1131481"/>
              <a:gd name="connsiteX1" fmla="*/ 749619 w 1472102"/>
              <a:gd name="connsiteY1" fmla="*/ 32351 h 1131481"/>
              <a:gd name="connsiteX2" fmla="*/ 1470056 w 1472102"/>
              <a:gd name="connsiteY2" fmla="*/ 115479 h 1131481"/>
              <a:gd name="connsiteX3" fmla="*/ 989765 w 1472102"/>
              <a:gd name="connsiteY3" fmla="*/ 1131479 h 1131481"/>
              <a:gd name="connsiteX4" fmla="*/ 1474 w 1472102"/>
              <a:gd name="connsiteY4" fmla="*/ 106243 h 1131481"/>
              <a:gd name="connsiteX0" fmla="*/ 749618 w 1472101"/>
              <a:gd name="connsiteY0" fmla="*/ 25409 h 1124539"/>
              <a:gd name="connsiteX1" fmla="*/ 1470055 w 1472101"/>
              <a:gd name="connsiteY1" fmla="*/ 108537 h 1124539"/>
              <a:gd name="connsiteX2" fmla="*/ 989764 w 1472101"/>
              <a:gd name="connsiteY2" fmla="*/ 1124537 h 1124539"/>
              <a:gd name="connsiteX3" fmla="*/ 1473 w 1472101"/>
              <a:gd name="connsiteY3" fmla="*/ 99301 h 1124539"/>
              <a:gd name="connsiteX4" fmla="*/ 841058 w 1472101"/>
              <a:gd name="connsiteY4" fmla="*/ 116849 h 1124539"/>
              <a:gd name="connsiteX0" fmla="*/ 1045181 w 1474477"/>
              <a:gd name="connsiteY0" fmla="*/ 25409 h 1124539"/>
              <a:gd name="connsiteX1" fmla="*/ 1470055 w 1474477"/>
              <a:gd name="connsiteY1" fmla="*/ 108537 h 1124539"/>
              <a:gd name="connsiteX2" fmla="*/ 989764 w 1474477"/>
              <a:gd name="connsiteY2" fmla="*/ 1124537 h 1124539"/>
              <a:gd name="connsiteX3" fmla="*/ 1473 w 1474477"/>
              <a:gd name="connsiteY3" fmla="*/ 99301 h 1124539"/>
              <a:gd name="connsiteX4" fmla="*/ 841058 w 1474477"/>
              <a:gd name="connsiteY4" fmla="*/ 116849 h 1124539"/>
              <a:gd name="connsiteX0" fmla="*/ 1045380 w 1474676"/>
              <a:gd name="connsiteY0" fmla="*/ 31463 h 1130593"/>
              <a:gd name="connsiteX1" fmla="*/ 1470254 w 1474676"/>
              <a:gd name="connsiteY1" fmla="*/ 114591 h 1130593"/>
              <a:gd name="connsiteX2" fmla="*/ 989963 w 1474676"/>
              <a:gd name="connsiteY2" fmla="*/ 1130591 h 1130593"/>
              <a:gd name="connsiteX3" fmla="*/ 1672 w 1474676"/>
              <a:gd name="connsiteY3" fmla="*/ 105355 h 1130593"/>
              <a:gd name="connsiteX4" fmla="*/ 748893 w 1474676"/>
              <a:gd name="connsiteY4" fmla="*/ 95194 h 1130593"/>
              <a:gd name="connsiteX0" fmla="*/ 1054265 w 1483561"/>
              <a:gd name="connsiteY0" fmla="*/ 21371 h 1120501"/>
              <a:gd name="connsiteX1" fmla="*/ 1479139 w 1483561"/>
              <a:gd name="connsiteY1" fmla="*/ 104499 h 1120501"/>
              <a:gd name="connsiteX2" fmla="*/ 998848 w 1483561"/>
              <a:gd name="connsiteY2" fmla="*/ 1120499 h 1120501"/>
              <a:gd name="connsiteX3" fmla="*/ 10557 w 1483561"/>
              <a:gd name="connsiteY3" fmla="*/ 95263 h 1120501"/>
              <a:gd name="connsiteX4" fmla="*/ 757778 w 1483561"/>
              <a:gd name="connsiteY4" fmla="*/ 85102 h 1120501"/>
              <a:gd name="connsiteX0" fmla="*/ 1043744 w 1473040"/>
              <a:gd name="connsiteY0" fmla="*/ 21371 h 1120501"/>
              <a:gd name="connsiteX1" fmla="*/ 1468618 w 1473040"/>
              <a:gd name="connsiteY1" fmla="*/ 104499 h 1120501"/>
              <a:gd name="connsiteX2" fmla="*/ 988327 w 1473040"/>
              <a:gd name="connsiteY2" fmla="*/ 1120499 h 1120501"/>
              <a:gd name="connsiteX3" fmla="*/ 36 w 1473040"/>
              <a:gd name="connsiteY3" fmla="*/ 95263 h 1120501"/>
              <a:gd name="connsiteX4" fmla="*/ 747257 w 1473040"/>
              <a:gd name="connsiteY4" fmla="*/ 85102 h 1120501"/>
              <a:gd name="connsiteX0" fmla="*/ 1468618 w 1468618"/>
              <a:gd name="connsiteY0" fmla="*/ 19397 h 1035399"/>
              <a:gd name="connsiteX1" fmla="*/ 988327 w 1468618"/>
              <a:gd name="connsiteY1" fmla="*/ 1035397 h 1035399"/>
              <a:gd name="connsiteX2" fmla="*/ 36 w 1468618"/>
              <a:gd name="connsiteY2" fmla="*/ 10161 h 1035399"/>
              <a:gd name="connsiteX3" fmla="*/ 747257 w 1468618"/>
              <a:gd name="connsiteY3" fmla="*/ 0 h 1035399"/>
              <a:gd name="connsiteX0" fmla="*/ 1468618 w 1468618"/>
              <a:gd name="connsiteY0" fmla="*/ 19397 h 1035399"/>
              <a:gd name="connsiteX1" fmla="*/ 988327 w 1468618"/>
              <a:gd name="connsiteY1" fmla="*/ 1035397 h 1035399"/>
              <a:gd name="connsiteX2" fmla="*/ 36 w 1468618"/>
              <a:gd name="connsiteY2" fmla="*/ 10161 h 1035399"/>
              <a:gd name="connsiteX3" fmla="*/ 747257 w 1468618"/>
              <a:gd name="connsiteY3" fmla="*/ 0 h 1035399"/>
              <a:gd name="connsiteX0" fmla="*/ 1477855 w 1477855"/>
              <a:gd name="connsiteY0" fmla="*/ 0 h 1062209"/>
              <a:gd name="connsiteX1" fmla="*/ 988327 w 1477855"/>
              <a:gd name="connsiteY1" fmla="*/ 1062182 h 1062209"/>
              <a:gd name="connsiteX2" fmla="*/ 36 w 1477855"/>
              <a:gd name="connsiteY2" fmla="*/ 36946 h 1062209"/>
              <a:gd name="connsiteX3" fmla="*/ 747257 w 1477855"/>
              <a:gd name="connsiteY3" fmla="*/ 26785 h 1062209"/>
              <a:gd name="connsiteX0" fmla="*/ 1468618 w 1468618"/>
              <a:gd name="connsiteY0" fmla="*/ 10160 h 1035397"/>
              <a:gd name="connsiteX1" fmla="*/ 988327 w 1468618"/>
              <a:gd name="connsiteY1" fmla="*/ 1035397 h 1035397"/>
              <a:gd name="connsiteX2" fmla="*/ 36 w 1468618"/>
              <a:gd name="connsiteY2" fmla="*/ 10161 h 1035397"/>
              <a:gd name="connsiteX3" fmla="*/ 747257 w 1468618"/>
              <a:gd name="connsiteY3" fmla="*/ 0 h 103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8618" h="1035397">
                <a:moveTo>
                  <a:pt x="1468618" y="10160"/>
                </a:moveTo>
                <a:cubicBezTo>
                  <a:pt x="1430133" y="179493"/>
                  <a:pt x="1233091" y="1035397"/>
                  <a:pt x="988327" y="1035397"/>
                </a:cubicBezTo>
                <a:cubicBezTo>
                  <a:pt x="743563" y="1035397"/>
                  <a:pt x="-5967" y="16472"/>
                  <a:pt x="36" y="10161"/>
                </a:cubicBezTo>
                <a:cubicBezTo>
                  <a:pt x="6039" y="3850"/>
                  <a:pt x="36" y="10160"/>
                  <a:pt x="7472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Freihandform 1"/>
          <p:cNvSpPr/>
          <p:nvPr/>
        </p:nvSpPr>
        <p:spPr>
          <a:xfrm>
            <a:off x="4016918" y="5069574"/>
            <a:ext cx="681409" cy="709449"/>
          </a:xfrm>
          <a:custGeom>
            <a:avLst/>
            <a:gdLst>
              <a:gd name="connsiteX0" fmla="*/ 605 w 681409"/>
              <a:gd name="connsiteY0" fmla="*/ 8264 h 709449"/>
              <a:gd name="connsiteX1" fmla="*/ 428622 w 681409"/>
              <a:gd name="connsiteY1" fmla="*/ 582196 h 709449"/>
              <a:gd name="connsiteX2" fmla="*/ 642631 w 681409"/>
              <a:gd name="connsiteY2" fmla="*/ 708656 h 709449"/>
              <a:gd name="connsiteX3" fmla="*/ 652359 w 681409"/>
              <a:gd name="connsiteY3" fmla="*/ 553013 h 709449"/>
              <a:gd name="connsiteX4" fmla="*/ 341073 w 681409"/>
              <a:gd name="connsiteY4" fmla="*/ 261183 h 709449"/>
              <a:gd name="connsiteX5" fmla="*/ 605 w 681409"/>
              <a:gd name="connsiteY5" fmla="*/ 8264 h 70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409" h="709449">
                <a:moveTo>
                  <a:pt x="605" y="8264"/>
                </a:moveTo>
                <a:cubicBezTo>
                  <a:pt x="15197" y="61766"/>
                  <a:pt x="321618" y="465464"/>
                  <a:pt x="428622" y="582196"/>
                </a:cubicBezTo>
                <a:cubicBezTo>
                  <a:pt x="535626" y="698928"/>
                  <a:pt x="605342" y="713520"/>
                  <a:pt x="642631" y="708656"/>
                </a:cubicBezTo>
                <a:cubicBezTo>
                  <a:pt x="679920" y="703792"/>
                  <a:pt x="702619" y="627592"/>
                  <a:pt x="652359" y="553013"/>
                </a:cubicBezTo>
                <a:cubicBezTo>
                  <a:pt x="602099" y="478434"/>
                  <a:pt x="443214" y="347111"/>
                  <a:pt x="341073" y="261183"/>
                </a:cubicBezTo>
                <a:cubicBezTo>
                  <a:pt x="238933" y="175255"/>
                  <a:pt x="-13987" y="-45238"/>
                  <a:pt x="605" y="82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Freihandform 43"/>
          <p:cNvSpPr/>
          <p:nvPr/>
        </p:nvSpPr>
        <p:spPr>
          <a:xfrm>
            <a:off x="3134496" y="4690293"/>
            <a:ext cx="3019780" cy="1051164"/>
          </a:xfrm>
          <a:custGeom>
            <a:avLst/>
            <a:gdLst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323850 w 2617470"/>
              <a:gd name="connsiteY2" fmla="*/ 15240 h 144780"/>
              <a:gd name="connsiteX3" fmla="*/ 459105 w 2617470"/>
              <a:gd name="connsiteY3" fmla="*/ 13335 h 144780"/>
              <a:gd name="connsiteX4" fmla="*/ 647700 w 2617470"/>
              <a:gd name="connsiteY4" fmla="*/ 11430 h 144780"/>
              <a:gd name="connsiteX5" fmla="*/ 680085 w 2617470"/>
              <a:gd name="connsiteY5" fmla="*/ 7620 h 144780"/>
              <a:gd name="connsiteX6" fmla="*/ 685800 w 2617470"/>
              <a:gd name="connsiteY6" fmla="*/ 5715 h 144780"/>
              <a:gd name="connsiteX7" fmla="*/ 699135 w 2617470"/>
              <a:gd name="connsiteY7" fmla="*/ 15240 h 144780"/>
              <a:gd name="connsiteX8" fmla="*/ 714375 w 2617470"/>
              <a:gd name="connsiteY8" fmla="*/ 19050 h 144780"/>
              <a:gd name="connsiteX9" fmla="*/ 721995 w 2617470"/>
              <a:gd name="connsiteY9" fmla="*/ 20955 h 144780"/>
              <a:gd name="connsiteX10" fmla="*/ 735330 w 2617470"/>
              <a:gd name="connsiteY10" fmla="*/ 24765 h 144780"/>
              <a:gd name="connsiteX11" fmla="*/ 750570 w 2617470"/>
              <a:gd name="connsiteY11" fmla="*/ 26670 h 144780"/>
              <a:gd name="connsiteX12" fmla="*/ 782955 w 2617470"/>
              <a:gd name="connsiteY12" fmla="*/ 32385 h 144780"/>
              <a:gd name="connsiteX13" fmla="*/ 794385 w 2617470"/>
              <a:gd name="connsiteY13" fmla="*/ 36195 h 144780"/>
              <a:gd name="connsiteX14" fmla="*/ 800100 w 2617470"/>
              <a:gd name="connsiteY14" fmla="*/ 38100 h 144780"/>
              <a:gd name="connsiteX15" fmla="*/ 811530 w 2617470"/>
              <a:gd name="connsiteY15" fmla="*/ 40005 h 144780"/>
              <a:gd name="connsiteX16" fmla="*/ 819150 w 2617470"/>
              <a:gd name="connsiteY16" fmla="*/ 41910 h 144780"/>
              <a:gd name="connsiteX17" fmla="*/ 859155 w 2617470"/>
              <a:gd name="connsiteY17" fmla="*/ 45720 h 144780"/>
              <a:gd name="connsiteX18" fmla="*/ 868680 w 2617470"/>
              <a:gd name="connsiteY18" fmla="*/ 47625 h 144780"/>
              <a:gd name="connsiteX19" fmla="*/ 874395 w 2617470"/>
              <a:gd name="connsiteY19" fmla="*/ 49530 h 144780"/>
              <a:gd name="connsiteX20" fmla="*/ 902970 w 2617470"/>
              <a:gd name="connsiteY20" fmla="*/ 55245 h 144780"/>
              <a:gd name="connsiteX21" fmla="*/ 920115 w 2617470"/>
              <a:gd name="connsiteY21" fmla="*/ 59055 h 144780"/>
              <a:gd name="connsiteX22" fmla="*/ 927735 w 2617470"/>
              <a:gd name="connsiteY22" fmla="*/ 60960 h 144780"/>
              <a:gd name="connsiteX23" fmla="*/ 973455 w 2617470"/>
              <a:gd name="connsiteY23" fmla="*/ 62865 h 144780"/>
              <a:gd name="connsiteX24" fmla="*/ 1000125 w 2617470"/>
              <a:gd name="connsiteY24" fmla="*/ 68580 h 144780"/>
              <a:gd name="connsiteX25" fmla="*/ 1022985 w 2617470"/>
              <a:gd name="connsiteY25" fmla="*/ 72390 h 144780"/>
              <a:gd name="connsiteX26" fmla="*/ 1059180 w 2617470"/>
              <a:gd name="connsiteY26" fmla="*/ 78105 h 144780"/>
              <a:gd name="connsiteX27" fmla="*/ 1080135 w 2617470"/>
              <a:gd name="connsiteY27" fmla="*/ 80010 h 144780"/>
              <a:gd name="connsiteX28" fmla="*/ 1129665 w 2617470"/>
              <a:gd name="connsiteY28" fmla="*/ 83820 h 144780"/>
              <a:gd name="connsiteX29" fmla="*/ 1135380 w 2617470"/>
              <a:gd name="connsiteY29" fmla="*/ 85725 h 144780"/>
              <a:gd name="connsiteX30" fmla="*/ 1148715 w 2617470"/>
              <a:gd name="connsiteY30" fmla="*/ 87630 h 144780"/>
              <a:gd name="connsiteX31" fmla="*/ 1190625 w 2617470"/>
              <a:gd name="connsiteY31" fmla="*/ 89535 h 144780"/>
              <a:gd name="connsiteX32" fmla="*/ 1203960 w 2617470"/>
              <a:gd name="connsiteY32" fmla="*/ 93345 h 144780"/>
              <a:gd name="connsiteX33" fmla="*/ 1223010 w 2617470"/>
              <a:gd name="connsiteY33" fmla="*/ 97155 h 144780"/>
              <a:gd name="connsiteX34" fmla="*/ 1230630 w 2617470"/>
              <a:gd name="connsiteY34" fmla="*/ 99060 h 144780"/>
              <a:gd name="connsiteX35" fmla="*/ 1268730 w 2617470"/>
              <a:gd name="connsiteY35" fmla="*/ 102870 h 144780"/>
              <a:gd name="connsiteX36" fmla="*/ 1299210 w 2617470"/>
              <a:gd name="connsiteY36" fmla="*/ 106680 h 144780"/>
              <a:gd name="connsiteX37" fmla="*/ 1314450 w 2617470"/>
              <a:gd name="connsiteY37" fmla="*/ 112395 h 144780"/>
              <a:gd name="connsiteX38" fmla="*/ 1320165 w 2617470"/>
              <a:gd name="connsiteY38" fmla="*/ 114300 h 144780"/>
              <a:gd name="connsiteX39" fmla="*/ 1363980 w 2617470"/>
              <a:gd name="connsiteY39" fmla="*/ 118110 h 144780"/>
              <a:gd name="connsiteX40" fmla="*/ 1390650 w 2617470"/>
              <a:gd name="connsiteY40" fmla="*/ 123825 h 144780"/>
              <a:gd name="connsiteX41" fmla="*/ 1396365 w 2617470"/>
              <a:gd name="connsiteY41" fmla="*/ 125730 h 144780"/>
              <a:gd name="connsiteX42" fmla="*/ 1403985 w 2617470"/>
              <a:gd name="connsiteY42" fmla="*/ 127635 h 144780"/>
              <a:gd name="connsiteX43" fmla="*/ 1409700 w 2617470"/>
              <a:gd name="connsiteY43" fmla="*/ 129540 h 144780"/>
              <a:gd name="connsiteX44" fmla="*/ 1417320 w 2617470"/>
              <a:gd name="connsiteY44" fmla="*/ 131445 h 144780"/>
              <a:gd name="connsiteX45" fmla="*/ 1423035 w 2617470"/>
              <a:gd name="connsiteY45" fmla="*/ 133350 h 144780"/>
              <a:gd name="connsiteX46" fmla="*/ 1463040 w 2617470"/>
              <a:gd name="connsiteY46" fmla="*/ 135255 h 144780"/>
              <a:gd name="connsiteX47" fmla="*/ 1482090 w 2617470"/>
              <a:gd name="connsiteY47" fmla="*/ 137160 h 144780"/>
              <a:gd name="connsiteX48" fmla="*/ 1489710 w 2617470"/>
              <a:gd name="connsiteY48" fmla="*/ 139065 h 144780"/>
              <a:gd name="connsiteX49" fmla="*/ 1520190 w 2617470"/>
              <a:gd name="connsiteY49" fmla="*/ 140970 h 144780"/>
              <a:gd name="connsiteX50" fmla="*/ 1543050 w 2617470"/>
              <a:gd name="connsiteY50" fmla="*/ 142875 h 144780"/>
              <a:gd name="connsiteX51" fmla="*/ 1628775 w 2617470"/>
              <a:gd name="connsiteY51" fmla="*/ 144780 h 144780"/>
              <a:gd name="connsiteX52" fmla="*/ 1703070 w 2617470"/>
              <a:gd name="connsiteY52" fmla="*/ 142875 h 144780"/>
              <a:gd name="connsiteX53" fmla="*/ 1737360 w 2617470"/>
              <a:gd name="connsiteY53" fmla="*/ 139065 h 144780"/>
              <a:gd name="connsiteX54" fmla="*/ 1748790 w 2617470"/>
              <a:gd name="connsiteY54" fmla="*/ 135255 h 144780"/>
              <a:gd name="connsiteX55" fmla="*/ 1756410 w 2617470"/>
              <a:gd name="connsiteY55" fmla="*/ 133350 h 144780"/>
              <a:gd name="connsiteX56" fmla="*/ 1767840 w 2617470"/>
              <a:gd name="connsiteY56" fmla="*/ 129540 h 144780"/>
              <a:gd name="connsiteX57" fmla="*/ 1802130 w 2617470"/>
              <a:gd name="connsiteY57" fmla="*/ 125730 h 144780"/>
              <a:gd name="connsiteX58" fmla="*/ 1830705 w 2617470"/>
              <a:gd name="connsiteY58" fmla="*/ 116205 h 144780"/>
              <a:gd name="connsiteX59" fmla="*/ 1836420 w 2617470"/>
              <a:gd name="connsiteY59" fmla="*/ 114300 h 144780"/>
              <a:gd name="connsiteX60" fmla="*/ 1842135 w 2617470"/>
              <a:gd name="connsiteY60" fmla="*/ 112395 h 144780"/>
              <a:gd name="connsiteX61" fmla="*/ 1861185 w 2617470"/>
              <a:gd name="connsiteY61" fmla="*/ 110490 h 144780"/>
              <a:gd name="connsiteX62" fmla="*/ 1874520 w 2617470"/>
              <a:gd name="connsiteY62" fmla="*/ 106680 h 144780"/>
              <a:gd name="connsiteX63" fmla="*/ 1905000 w 2617470"/>
              <a:gd name="connsiteY63" fmla="*/ 100965 h 144780"/>
              <a:gd name="connsiteX64" fmla="*/ 1916430 w 2617470"/>
              <a:gd name="connsiteY64" fmla="*/ 97155 h 144780"/>
              <a:gd name="connsiteX65" fmla="*/ 1922145 w 2617470"/>
              <a:gd name="connsiteY65" fmla="*/ 95250 h 144780"/>
              <a:gd name="connsiteX66" fmla="*/ 1933575 w 2617470"/>
              <a:gd name="connsiteY66" fmla="*/ 87630 h 144780"/>
              <a:gd name="connsiteX67" fmla="*/ 1948815 w 2617470"/>
              <a:gd name="connsiteY67" fmla="*/ 83820 h 144780"/>
              <a:gd name="connsiteX68" fmla="*/ 1954530 w 2617470"/>
              <a:gd name="connsiteY68" fmla="*/ 80010 h 144780"/>
              <a:gd name="connsiteX69" fmla="*/ 1969770 w 2617470"/>
              <a:gd name="connsiteY69" fmla="*/ 76200 h 144780"/>
              <a:gd name="connsiteX70" fmla="*/ 1985010 w 2617470"/>
              <a:gd name="connsiteY70" fmla="*/ 70485 h 144780"/>
              <a:gd name="connsiteX71" fmla="*/ 2004060 w 2617470"/>
              <a:gd name="connsiteY71" fmla="*/ 62865 h 144780"/>
              <a:gd name="connsiteX72" fmla="*/ 2011680 w 2617470"/>
              <a:gd name="connsiteY72" fmla="*/ 60960 h 144780"/>
              <a:gd name="connsiteX73" fmla="*/ 2017395 w 2617470"/>
              <a:gd name="connsiteY73" fmla="*/ 59055 h 144780"/>
              <a:gd name="connsiteX74" fmla="*/ 2023110 w 2617470"/>
              <a:gd name="connsiteY74" fmla="*/ 53340 h 144780"/>
              <a:gd name="connsiteX75" fmla="*/ 2032635 w 2617470"/>
              <a:gd name="connsiteY75" fmla="*/ 51435 h 144780"/>
              <a:gd name="connsiteX76" fmla="*/ 2038350 w 2617470"/>
              <a:gd name="connsiteY76" fmla="*/ 49530 h 144780"/>
              <a:gd name="connsiteX77" fmla="*/ 2044065 w 2617470"/>
              <a:gd name="connsiteY77" fmla="*/ 45720 h 144780"/>
              <a:gd name="connsiteX78" fmla="*/ 2051685 w 2617470"/>
              <a:gd name="connsiteY78" fmla="*/ 43815 h 144780"/>
              <a:gd name="connsiteX79" fmla="*/ 2070735 w 2617470"/>
              <a:gd name="connsiteY79" fmla="*/ 40005 h 144780"/>
              <a:gd name="connsiteX80" fmla="*/ 2076450 w 2617470"/>
              <a:gd name="connsiteY80" fmla="*/ 38100 h 144780"/>
              <a:gd name="connsiteX81" fmla="*/ 2082165 w 2617470"/>
              <a:gd name="connsiteY81" fmla="*/ 34290 h 144780"/>
              <a:gd name="connsiteX82" fmla="*/ 2093595 w 2617470"/>
              <a:gd name="connsiteY82" fmla="*/ 32385 h 144780"/>
              <a:gd name="connsiteX83" fmla="*/ 2099310 w 2617470"/>
              <a:gd name="connsiteY83" fmla="*/ 30480 h 144780"/>
              <a:gd name="connsiteX84" fmla="*/ 2114550 w 2617470"/>
              <a:gd name="connsiteY84" fmla="*/ 26670 h 144780"/>
              <a:gd name="connsiteX85" fmla="*/ 2125980 w 2617470"/>
              <a:gd name="connsiteY85" fmla="*/ 22860 h 144780"/>
              <a:gd name="connsiteX86" fmla="*/ 2131695 w 2617470"/>
              <a:gd name="connsiteY86" fmla="*/ 19050 h 144780"/>
              <a:gd name="connsiteX87" fmla="*/ 2141220 w 2617470"/>
              <a:gd name="connsiteY87" fmla="*/ 17145 h 144780"/>
              <a:gd name="connsiteX88" fmla="*/ 2146935 w 2617470"/>
              <a:gd name="connsiteY88" fmla="*/ 15240 h 144780"/>
              <a:gd name="connsiteX89" fmla="*/ 2291715 w 2617470"/>
              <a:gd name="connsiteY89" fmla="*/ 19050 h 144780"/>
              <a:gd name="connsiteX90" fmla="*/ 2316480 w 2617470"/>
              <a:gd name="connsiteY90" fmla="*/ 17145 h 144780"/>
              <a:gd name="connsiteX91" fmla="*/ 2329815 w 2617470"/>
              <a:gd name="connsiteY91" fmla="*/ 11430 h 144780"/>
              <a:gd name="connsiteX92" fmla="*/ 2337435 w 2617470"/>
              <a:gd name="connsiteY92" fmla="*/ 9525 h 144780"/>
              <a:gd name="connsiteX93" fmla="*/ 2388870 w 2617470"/>
              <a:gd name="connsiteY93" fmla="*/ 3810 h 144780"/>
              <a:gd name="connsiteX94" fmla="*/ 2400300 w 2617470"/>
              <a:gd name="connsiteY94" fmla="*/ 1905 h 144780"/>
              <a:gd name="connsiteX95" fmla="*/ 2436495 w 2617470"/>
              <a:gd name="connsiteY95" fmla="*/ 0 h 144780"/>
              <a:gd name="connsiteX96" fmla="*/ 2489835 w 2617470"/>
              <a:gd name="connsiteY96" fmla="*/ 3810 h 144780"/>
              <a:gd name="connsiteX97" fmla="*/ 2497455 w 2617470"/>
              <a:gd name="connsiteY97" fmla="*/ 5715 h 144780"/>
              <a:gd name="connsiteX98" fmla="*/ 2508885 w 2617470"/>
              <a:gd name="connsiteY98" fmla="*/ 9525 h 144780"/>
              <a:gd name="connsiteX99" fmla="*/ 2546985 w 2617470"/>
              <a:gd name="connsiteY99" fmla="*/ 5715 h 144780"/>
              <a:gd name="connsiteX100" fmla="*/ 2575560 w 2617470"/>
              <a:gd name="connsiteY100" fmla="*/ 0 h 144780"/>
              <a:gd name="connsiteX101" fmla="*/ 2604135 w 2617470"/>
              <a:gd name="connsiteY101" fmla="*/ 1905 h 144780"/>
              <a:gd name="connsiteX102" fmla="*/ 2617470 w 2617470"/>
              <a:gd name="connsiteY102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685800 w 2617470"/>
              <a:gd name="connsiteY5" fmla="*/ 5715 h 144780"/>
              <a:gd name="connsiteX6" fmla="*/ 699135 w 2617470"/>
              <a:gd name="connsiteY6" fmla="*/ 15240 h 144780"/>
              <a:gd name="connsiteX7" fmla="*/ 714375 w 2617470"/>
              <a:gd name="connsiteY7" fmla="*/ 19050 h 144780"/>
              <a:gd name="connsiteX8" fmla="*/ 721995 w 2617470"/>
              <a:gd name="connsiteY8" fmla="*/ 20955 h 144780"/>
              <a:gd name="connsiteX9" fmla="*/ 735330 w 2617470"/>
              <a:gd name="connsiteY9" fmla="*/ 24765 h 144780"/>
              <a:gd name="connsiteX10" fmla="*/ 750570 w 2617470"/>
              <a:gd name="connsiteY10" fmla="*/ 26670 h 144780"/>
              <a:gd name="connsiteX11" fmla="*/ 782955 w 2617470"/>
              <a:gd name="connsiteY11" fmla="*/ 32385 h 144780"/>
              <a:gd name="connsiteX12" fmla="*/ 794385 w 2617470"/>
              <a:gd name="connsiteY12" fmla="*/ 36195 h 144780"/>
              <a:gd name="connsiteX13" fmla="*/ 800100 w 2617470"/>
              <a:gd name="connsiteY13" fmla="*/ 38100 h 144780"/>
              <a:gd name="connsiteX14" fmla="*/ 811530 w 2617470"/>
              <a:gd name="connsiteY14" fmla="*/ 40005 h 144780"/>
              <a:gd name="connsiteX15" fmla="*/ 819150 w 2617470"/>
              <a:gd name="connsiteY15" fmla="*/ 41910 h 144780"/>
              <a:gd name="connsiteX16" fmla="*/ 859155 w 2617470"/>
              <a:gd name="connsiteY16" fmla="*/ 45720 h 144780"/>
              <a:gd name="connsiteX17" fmla="*/ 868680 w 2617470"/>
              <a:gd name="connsiteY17" fmla="*/ 47625 h 144780"/>
              <a:gd name="connsiteX18" fmla="*/ 874395 w 2617470"/>
              <a:gd name="connsiteY18" fmla="*/ 49530 h 144780"/>
              <a:gd name="connsiteX19" fmla="*/ 902970 w 2617470"/>
              <a:gd name="connsiteY19" fmla="*/ 55245 h 144780"/>
              <a:gd name="connsiteX20" fmla="*/ 920115 w 2617470"/>
              <a:gd name="connsiteY20" fmla="*/ 59055 h 144780"/>
              <a:gd name="connsiteX21" fmla="*/ 927735 w 2617470"/>
              <a:gd name="connsiteY21" fmla="*/ 60960 h 144780"/>
              <a:gd name="connsiteX22" fmla="*/ 973455 w 2617470"/>
              <a:gd name="connsiteY22" fmla="*/ 62865 h 144780"/>
              <a:gd name="connsiteX23" fmla="*/ 1000125 w 2617470"/>
              <a:gd name="connsiteY23" fmla="*/ 68580 h 144780"/>
              <a:gd name="connsiteX24" fmla="*/ 1022985 w 2617470"/>
              <a:gd name="connsiteY24" fmla="*/ 72390 h 144780"/>
              <a:gd name="connsiteX25" fmla="*/ 1059180 w 2617470"/>
              <a:gd name="connsiteY25" fmla="*/ 78105 h 144780"/>
              <a:gd name="connsiteX26" fmla="*/ 1080135 w 2617470"/>
              <a:gd name="connsiteY26" fmla="*/ 80010 h 144780"/>
              <a:gd name="connsiteX27" fmla="*/ 1129665 w 2617470"/>
              <a:gd name="connsiteY27" fmla="*/ 83820 h 144780"/>
              <a:gd name="connsiteX28" fmla="*/ 1135380 w 2617470"/>
              <a:gd name="connsiteY28" fmla="*/ 85725 h 144780"/>
              <a:gd name="connsiteX29" fmla="*/ 1148715 w 2617470"/>
              <a:gd name="connsiteY29" fmla="*/ 87630 h 144780"/>
              <a:gd name="connsiteX30" fmla="*/ 1190625 w 2617470"/>
              <a:gd name="connsiteY30" fmla="*/ 89535 h 144780"/>
              <a:gd name="connsiteX31" fmla="*/ 1203960 w 2617470"/>
              <a:gd name="connsiteY31" fmla="*/ 93345 h 144780"/>
              <a:gd name="connsiteX32" fmla="*/ 1223010 w 2617470"/>
              <a:gd name="connsiteY32" fmla="*/ 97155 h 144780"/>
              <a:gd name="connsiteX33" fmla="*/ 1230630 w 2617470"/>
              <a:gd name="connsiteY33" fmla="*/ 99060 h 144780"/>
              <a:gd name="connsiteX34" fmla="*/ 1268730 w 2617470"/>
              <a:gd name="connsiteY34" fmla="*/ 102870 h 144780"/>
              <a:gd name="connsiteX35" fmla="*/ 1299210 w 2617470"/>
              <a:gd name="connsiteY35" fmla="*/ 106680 h 144780"/>
              <a:gd name="connsiteX36" fmla="*/ 1314450 w 2617470"/>
              <a:gd name="connsiteY36" fmla="*/ 112395 h 144780"/>
              <a:gd name="connsiteX37" fmla="*/ 1320165 w 2617470"/>
              <a:gd name="connsiteY37" fmla="*/ 114300 h 144780"/>
              <a:gd name="connsiteX38" fmla="*/ 1363980 w 2617470"/>
              <a:gd name="connsiteY38" fmla="*/ 118110 h 144780"/>
              <a:gd name="connsiteX39" fmla="*/ 1390650 w 2617470"/>
              <a:gd name="connsiteY39" fmla="*/ 123825 h 144780"/>
              <a:gd name="connsiteX40" fmla="*/ 1396365 w 2617470"/>
              <a:gd name="connsiteY40" fmla="*/ 125730 h 144780"/>
              <a:gd name="connsiteX41" fmla="*/ 1403985 w 2617470"/>
              <a:gd name="connsiteY41" fmla="*/ 127635 h 144780"/>
              <a:gd name="connsiteX42" fmla="*/ 1409700 w 2617470"/>
              <a:gd name="connsiteY42" fmla="*/ 129540 h 144780"/>
              <a:gd name="connsiteX43" fmla="*/ 1417320 w 2617470"/>
              <a:gd name="connsiteY43" fmla="*/ 131445 h 144780"/>
              <a:gd name="connsiteX44" fmla="*/ 1423035 w 2617470"/>
              <a:gd name="connsiteY44" fmla="*/ 133350 h 144780"/>
              <a:gd name="connsiteX45" fmla="*/ 1463040 w 2617470"/>
              <a:gd name="connsiteY45" fmla="*/ 135255 h 144780"/>
              <a:gd name="connsiteX46" fmla="*/ 1482090 w 2617470"/>
              <a:gd name="connsiteY46" fmla="*/ 137160 h 144780"/>
              <a:gd name="connsiteX47" fmla="*/ 1489710 w 2617470"/>
              <a:gd name="connsiteY47" fmla="*/ 139065 h 144780"/>
              <a:gd name="connsiteX48" fmla="*/ 1520190 w 2617470"/>
              <a:gd name="connsiteY48" fmla="*/ 140970 h 144780"/>
              <a:gd name="connsiteX49" fmla="*/ 1543050 w 2617470"/>
              <a:gd name="connsiteY49" fmla="*/ 142875 h 144780"/>
              <a:gd name="connsiteX50" fmla="*/ 1628775 w 2617470"/>
              <a:gd name="connsiteY50" fmla="*/ 144780 h 144780"/>
              <a:gd name="connsiteX51" fmla="*/ 1703070 w 2617470"/>
              <a:gd name="connsiteY51" fmla="*/ 142875 h 144780"/>
              <a:gd name="connsiteX52" fmla="*/ 1737360 w 2617470"/>
              <a:gd name="connsiteY52" fmla="*/ 139065 h 144780"/>
              <a:gd name="connsiteX53" fmla="*/ 1748790 w 2617470"/>
              <a:gd name="connsiteY53" fmla="*/ 135255 h 144780"/>
              <a:gd name="connsiteX54" fmla="*/ 1756410 w 2617470"/>
              <a:gd name="connsiteY54" fmla="*/ 133350 h 144780"/>
              <a:gd name="connsiteX55" fmla="*/ 1767840 w 2617470"/>
              <a:gd name="connsiteY55" fmla="*/ 129540 h 144780"/>
              <a:gd name="connsiteX56" fmla="*/ 1802130 w 2617470"/>
              <a:gd name="connsiteY56" fmla="*/ 125730 h 144780"/>
              <a:gd name="connsiteX57" fmla="*/ 1830705 w 2617470"/>
              <a:gd name="connsiteY57" fmla="*/ 116205 h 144780"/>
              <a:gd name="connsiteX58" fmla="*/ 1836420 w 2617470"/>
              <a:gd name="connsiteY58" fmla="*/ 114300 h 144780"/>
              <a:gd name="connsiteX59" fmla="*/ 1842135 w 2617470"/>
              <a:gd name="connsiteY59" fmla="*/ 112395 h 144780"/>
              <a:gd name="connsiteX60" fmla="*/ 1861185 w 2617470"/>
              <a:gd name="connsiteY60" fmla="*/ 110490 h 144780"/>
              <a:gd name="connsiteX61" fmla="*/ 1874520 w 2617470"/>
              <a:gd name="connsiteY61" fmla="*/ 106680 h 144780"/>
              <a:gd name="connsiteX62" fmla="*/ 1905000 w 2617470"/>
              <a:gd name="connsiteY62" fmla="*/ 100965 h 144780"/>
              <a:gd name="connsiteX63" fmla="*/ 1916430 w 2617470"/>
              <a:gd name="connsiteY63" fmla="*/ 97155 h 144780"/>
              <a:gd name="connsiteX64" fmla="*/ 1922145 w 2617470"/>
              <a:gd name="connsiteY64" fmla="*/ 95250 h 144780"/>
              <a:gd name="connsiteX65" fmla="*/ 1933575 w 2617470"/>
              <a:gd name="connsiteY65" fmla="*/ 87630 h 144780"/>
              <a:gd name="connsiteX66" fmla="*/ 1948815 w 2617470"/>
              <a:gd name="connsiteY66" fmla="*/ 83820 h 144780"/>
              <a:gd name="connsiteX67" fmla="*/ 1954530 w 2617470"/>
              <a:gd name="connsiteY67" fmla="*/ 80010 h 144780"/>
              <a:gd name="connsiteX68" fmla="*/ 1969770 w 2617470"/>
              <a:gd name="connsiteY68" fmla="*/ 76200 h 144780"/>
              <a:gd name="connsiteX69" fmla="*/ 1985010 w 2617470"/>
              <a:gd name="connsiteY69" fmla="*/ 70485 h 144780"/>
              <a:gd name="connsiteX70" fmla="*/ 2004060 w 2617470"/>
              <a:gd name="connsiteY70" fmla="*/ 62865 h 144780"/>
              <a:gd name="connsiteX71" fmla="*/ 2011680 w 2617470"/>
              <a:gd name="connsiteY71" fmla="*/ 60960 h 144780"/>
              <a:gd name="connsiteX72" fmla="*/ 2017395 w 2617470"/>
              <a:gd name="connsiteY72" fmla="*/ 59055 h 144780"/>
              <a:gd name="connsiteX73" fmla="*/ 2023110 w 2617470"/>
              <a:gd name="connsiteY73" fmla="*/ 53340 h 144780"/>
              <a:gd name="connsiteX74" fmla="*/ 2032635 w 2617470"/>
              <a:gd name="connsiteY74" fmla="*/ 51435 h 144780"/>
              <a:gd name="connsiteX75" fmla="*/ 2038350 w 2617470"/>
              <a:gd name="connsiteY75" fmla="*/ 49530 h 144780"/>
              <a:gd name="connsiteX76" fmla="*/ 2044065 w 2617470"/>
              <a:gd name="connsiteY76" fmla="*/ 45720 h 144780"/>
              <a:gd name="connsiteX77" fmla="*/ 2051685 w 2617470"/>
              <a:gd name="connsiteY77" fmla="*/ 43815 h 144780"/>
              <a:gd name="connsiteX78" fmla="*/ 2070735 w 2617470"/>
              <a:gd name="connsiteY78" fmla="*/ 40005 h 144780"/>
              <a:gd name="connsiteX79" fmla="*/ 2076450 w 2617470"/>
              <a:gd name="connsiteY79" fmla="*/ 38100 h 144780"/>
              <a:gd name="connsiteX80" fmla="*/ 2082165 w 2617470"/>
              <a:gd name="connsiteY80" fmla="*/ 34290 h 144780"/>
              <a:gd name="connsiteX81" fmla="*/ 2093595 w 2617470"/>
              <a:gd name="connsiteY81" fmla="*/ 32385 h 144780"/>
              <a:gd name="connsiteX82" fmla="*/ 2099310 w 2617470"/>
              <a:gd name="connsiteY82" fmla="*/ 30480 h 144780"/>
              <a:gd name="connsiteX83" fmla="*/ 2114550 w 2617470"/>
              <a:gd name="connsiteY83" fmla="*/ 26670 h 144780"/>
              <a:gd name="connsiteX84" fmla="*/ 2125980 w 2617470"/>
              <a:gd name="connsiteY84" fmla="*/ 22860 h 144780"/>
              <a:gd name="connsiteX85" fmla="*/ 2131695 w 2617470"/>
              <a:gd name="connsiteY85" fmla="*/ 19050 h 144780"/>
              <a:gd name="connsiteX86" fmla="*/ 2141220 w 2617470"/>
              <a:gd name="connsiteY86" fmla="*/ 17145 h 144780"/>
              <a:gd name="connsiteX87" fmla="*/ 2146935 w 2617470"/>
              <a:gd name="connsiteY87" fmla="*/ 15240 h 144780"/>
              <a:gd name="connsiteX88" fmla="*/ 2291715 w 2617470"/>
              <a:gd name="connsiteY88" fmla="*/ 19050 h 144780"/>
              <a:gd name="connsiteX89" fmla="*/ 2316480 w 2617470"/>
              <a:gd name="connsiteY89" fmla="*/ 17145 h 144780"/>
              <a:gd name="connsiteX90" fmla="*/ 2329815 w 2617470"/>
              <a:gd name="connsiteY90" fmla="*/ 11430 h 144780"/>
              <a:gd name="connsiteX91" fmla="*/ 2337435 w 2617470"/>
              <a:gd name="connsiteY91" fmla="*/ 9525 h 144780"/>
              <a:gd name="connsiteX92" fmla="*/ 2388870 w 2617470"/>
              <a:gd name="connsiteY92" fmla="*/ 3810 h 144780"/>
              <a:gd name="connsiteX93" fmla="*/ 2400300 w 2617470"/>
              <a:gd name="connsiteY93" fmla="*/ 1905 h 144780"/>
              <a:gd name="connsiteX94" fmla="*/ 2436495 w 2617470"/>
              <a:gd name="connsiteY94" fmla="*/ 0 h 144780"/>
              <a:gd name="connsiteX95" fmla="*/ 2489835 w 2617470"/>
              <a:gd name="connsiteY95" fmla="*/ 3810 h 144780"/>
              <a:gd name="connsiteX96" fmla="*/ 2497455 w 2617470"/>
              <a:gd name="connsiteY96" fmla="*/ 5715 h 144780"/>
              <a:gd name="connsiteX97" fmla="*/ 2508885 w 2617470"/>
              <a:gd name="connsiteY97" fmla="*/ 9525 h 144780"/>
              <a:gd name="connsiteX98" fmla="*/ 2546985 w 2617470"/>
              <a:gd name="connsiteY98" fmla="*/ 5715 h 144780"/>
              <a:gd name="connsiteX99" fmla="*/ 2575560 w 2617470"/>
              <a:gd name="connsiteY99" fmla="*/ 0 h 144780"/>
              <a:gd name="connsiteX100" fmla="*/ 2604135 w 2617470"/>
              <a:gd name="connsiteY100" fmla="*/ 1905 h 144780"/>
              <a:gd name="connsiteX101" fmla="*/ 2617470 w 2617470"/>
              <a:gd name="connsiteY101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685800 w 2617470"/>
              <a:gd name="connsiteY5" fmla="*/ 5715 h 144780"/>
              <a:gd name="connsiteX6" fmla="*/ 714375 w 2617470"/>
              <a:gd name="connsiteY6" fmla="*/ 19050 h 144780"/>
              <a:gd name="connsiteX7" fmla="*/ 721995 w 2617470"/>
              <a:gd name="connsiteY7" fmla="*/ 20955 h 144780"/>
              <a:gd name="connsiteX8" fmla="*/ 735330 w 2617470"/>
              <a:gd name="connsiteY8" fmla="*/ 24765 h 144780"/>
              <a:gd name="connsiteX9" fmla="*/ 750570 w 2617470"/>
              <a:gd name="connsiteY9" fmla="*/ 26670 h 144780"/>
              <a:gd name="connsiteX10" fmla="*/ 782955 w 2617470"/>
              <a:gd name="connsiteY10" fmla="*/ 32385 h 144780"/>
              <a:gd name="connsiteX11" fmla="*/ 794385 w 2617470"/>
              <a:gd name="connsiteY11" fmla="*/ 36195 h 144780"/>
              <a:gd name="connsiteX12" fmla="*/ 800100 w 2617470"/>
              <a:gd name="connsiteY12" fmla="*/ 38100 h 144780"/>
              <a:gd name="connsiteX13" fmla="*/ 811530 w 2617470"/>
              <a:gd name="connsiteY13" fmla="*/ 40005 h 144780"/>
              <a:gd name="connsiteX14" fmla="*/ 819150 w 2617470"/>
              <a:gd name="connsiteY14" fmla="*/ 41910 h 144780"/>
              <a:gd name="connsiteX15" fmla="*/ 859155 w 2617470"/>
              <a:gd name="connsiteY15" fmla="*/ 45720 h 144780"/>
              <a:gd name="connsiteX16" fmla="*/ 868680 w 2617470"/>
              <a:gd name="connsiteY16" fmla="*/ 47625 h 144780"/>
              <a:gd name="connsiteX17" fmla="*/ 874395 w 2617470"/>
              <a:gd name="connsiteY17" fmla="*/ 49530 h 144780"/>
              <a:gd name="connsiteX18" fmla="*/ 902970 w 2617470"/>
              <a:gd name="connsiteY18" fmla="*/ 55245 h 144780"/>
              <a:gd name="connsiteX19" fmla="*/ 920115 w 2617470"/>
              <a:gd name="connsiteY19" fmla="*/ 59055 h 144780"/>
              <a:gd name="connsiteX20" fmla="*/ 927735 w 2617470"/>
              <a:gd name="connsiteY20" fmla="*/ 60960 h 144780"/>
              <a:gd name="connsiteX21" fmla="*/ 973455 w 2617470"/>
              <a:gd name="connsiteY21" fmla="*/ 62865 h 144780"/>
              <a:gd name="connsiteX22" fmla="*/ 1000125 w 2617470"/>
              <a:gd name="connsiteY22" fmla="*/ 68580 h 144780"/>
              <a:gd name="connsiteX23" fmla="*/ 1022985 w 2617470"/>
              <a:gd name="connsiteY23" fmla="*/ 72390 h 144780"/>
              <a:gd name="connsiteX24" fmla="*/ 1059180 w 2617470"/>
              <a:gd name="connsiteY24" fmla="*/ 78105 h 144780"/>
              <a:gd name="connsiteX25" fmla="*/ 1080135 w 2617470"/>
              <a:gd name="connsiteY25" fmla="*/ 80010 h 144780"/>
              <a:gd name="connsiteX26" fmla="*/ 1129665 w 2617470"/>
              <a:gd name="connsiteY26" fmla="*/ 83820 h 144780"/>
              <a:gd name="connsiteX27" fmla="*/ 1135380 w 2617470"/>
              <a:gd name="connsiteY27" fmla="*/ 85725 h 144780"/>
              <a:gd name="connsiteX28" fmla="*/ 1148715 w 2617470"/>
              <a:gd name="connsiteY28" fmla="*/ 87630 h 144780"/>
              <a:gd name="connsiteX29" fmla="*/ 1190625 w 2617470"/>
              <a:gd name="connsiteY29" fmla="*/ 89535 h 144780"/>
              <a:gd name="connsiteX30" fmla="*/ 1203960 w 2617470"/>
              <a:gd name="connsiteY30" fmla="*/ 93345 h 144780"/>
              <a:gd name="connsiteX31" fmla="*/ 1223010 w 2617470"/>
              <a:gd name="connsiteY31" fmla="*/ 97155 h 144780"/>
              <a:gd name="connsiteX32" fmla="*/ 1230630 w 2617470"/>
              <a:gd name="connsiteY32" fmla="*/ 99060 h 144780"/>
              <a:gd name="connsiteX33" fmla="*/ 1268730 w 2617470"/>
              <a:gd name="connsiteY33" fmla="*/ 102870 h 144780"/>
              <a:gd name="connsiteX34" fmla="*/ 1299210 w 2617470"/>
              <a:gd name="connsiteY34" fmla="*/ 106680 h 144780"/>
              <a:gd name="connsiteX35" fmla="*/ 1314450 w 2617470"/>
              <a:gd name="connsiteY35" fmla="*/ 112395 h 144780"/>
              <a:gd name="connsiteX36" fmla="*/ 1320165 w 2617470"/>
              <a:gd name="connsiteY36" fmla="*/ 114300 h 144780"/>
              <a:gd name="connsiteX37" fmla="*/ 1363980 w 2617470"/>
              <a:gd name="connsiteY37" fmla="*/ 118110 h 144780"/>
              <a:gd name="connsiteX38" fmla="*/ 1390650 w 2617470"/>
              <a:gd name="connsiteY38" fmla="*/ 123825 h 144780"/>
              <a:gd name="connsiteX39" fmla="*/ 1396365 w 2617470"/>
              <a:gd name="connsiteY39" fmla="*/ 125730 h 144780"/>
              <a:gd name="connsiteX40" fmla="*/ 1403985 w 2617470"/>
              <a:gd name="connsiteY40" fmla="*/ 127635 h 144780"/>
              <a:gd name="connsiteX41" fmla="*/ 1409700 w 2617470"/>
              <a:gd name="connsiteY41" fmla="*/ 129540 h 144780"/>
              <a:gd name="connsiteX42" fmla="*/ 1417320 w 2617470"/>
              <a:gd name="connsiteY42" fmla="*/ 131445 h 144780"/>
              <a:gd name="connsiteX43" fmla="*/ 1423035 w 2617470"/>
              <a:gd name="connsiteY43" fmla="*/ 133350 h 144780"/>
              <a:gd name="connsiteX44" fmla="*/ 1463040 w 2617470"/>
              <a:gd name="connsiteY44" fmla="*/ 135255 h 144780"/>
              <a:gd name="connsiteX45" fmla="*/ 1482090 w 2617470"/>
              <a:gd name="connsiteY45" fmla="*/ 137160 h 144780"/>
              <a:gd name="connsiteX46" fmla="*/ 1489710 w 2617470"/>
              <a:gd name="connsiteY46" fmla="*/ 139065 h 144780"/>
              <a:gd name="connsiteX47" fmla="*/ 1520190 w 2617470"/>
              <a:gd name="connsiteY47" fmla="*/ 140970 h 144780"/>
              <a:gd name="connsiteX48" fmla="*/ 1543050 w 2617470"/>
              <a:gd name="connsiteY48" fmla="*/ 142875 h 144780"/>
              <a:gd name="connsiteX49" fmla="*/ 1628775 w 2617470"/>
              <a:gd name="connsiteY49" fmla="*/ 144780 h 144780"/>
              <a:gd name="connsiteX50" fmla="*/ 1703070 w 2617470"/>
              <a:gd name="connsiteY50" fmla="*/ 142875 h 144780"/>
              <a:gd name="connsiteX51" fmla="*/ 1737360 w 2617470"/>
              <a:gd name="connsiteY51" fmla="*/ 139065 h 144780"/>
              <a:gd name="connsiteX52" fmla="*/ 1748790 w 2617470"/>
              <a:gd name="connsiteY52" fmla="*/ 135255 h 144780"/>
              <a:gd name="connsiteX53" fmla="*/ 1756410 w 2617470"/>
              <a:gd name="connsiteY53" fmla="*/ 133350 h 144780"/>
              <a:gd name="connsiteX54" fmla="*/ 1767840 w 2617470"/>
              <a:gd name="connsiteY54" fmla="*/ 129540 h 144780"/>
              <a:gd name="connsiteX55" fmla="*/ 1802130 w 2617470"/>
              <a:gd name="connsiteY55" fmla="*/ 125730 h 144780"/>
              <a:gd name="connsiteX56" fmla="*/ 1830705 w 2617470"/>
              <a:gd name="connsiteY56" fmla="*/ 116205 h 144780"/>
              <a:gd name="connsiteX57" fmla="*/ 1836420 w 2617470"/>
              <a:gd name="connsiteY57" fmla="*/ 114300 h 144780"/>
              <a:gd name="connsiteX58" fmla="*/ 1842135 w 2617470"/>
              <a:gd name="connsiteY58" fmla="*/ 112395 h 144780"/>
              <a:gd name="connsiteX59" fmla="*/ 1861185 w 2617470"/>
              <a:gd name="connsiteY59" fmla="*/ 110490 h 144780"/>
              <a:gd name="connsiteX60" fmla="*/ 1874520 w 2617470"/>
              <a:gd name="connsiteY60" fmla="*/ 106680 h 144780"/>
              <a:gd name="connsiteX61" fmla="*/ 1905000 w 2617470"/>
              <a:gd name="connsiteY61" fmla="*/ 100965 h 144780"/>
              <a:gd name="connsiteX62" fmla="*/ 1916430 w 2617470"/>
              <a:gd name="connsiteY62" fmla="*/ 97155 h 144780"/>
              <a:gd name="connsiteX63" fmla="*/ 1922145 w 2617470"/>
              <a:gd name="connsiteY63" fmla="*/ 95250 h 144780"/>
              <a:gd name="connsiteX64" fmla="*/ 1933575 w 2617470"/>
              <a:gd name="connsiteY64" fmla="*/ 87630 h 144780"/>
              <a:gd name="connsiteX65" fmla="*/ 1948815 w 2617470"/>
              <a:gd name="connsiteY65" fmla="*/ 83820 h 144780"/>
              <a:gd name="connsiteX66" fmla="*/ 1954530 w 2617470"/>
              <a:gd name="connsiteY66" fmla="*/ 80010 h 144780"/>
              <a:gd name="connsiteX67" fmla="*/ 1969770 w 2617470"/>
              <a:gd name="connsiteY67" fmla="*/ 76200 h 144780"/>
              <a:gd name="connsiteX68" fmla="*/ 1985010 w 2617470"/>
              <a:gd name="connsiteY68" fmla="*/ 70485 h 144780"/>
              <a:gd name="connsiteX69" fmla="*/ 2004060 w 2617470"/>
              <a:gd name="connsiteY69" fmla="*/ 62865 h 144780"/>
              <a:gd name="connsiteX70" fmla="*/ 2011680 w 2617470"/>
              <a:gd name="connsiteY70" fmla="*/ 60960 h 144780"/>
              <a:gd name="connsiteX71" fmla="*/ 2017395 w 2617470"/>
              <a:gd name="connsiteY71" fmla="*/ 59055 h 144780"/>
              <a:gd name="connsiteX72" fmla="*/ 2023110 w 2617470"/>
              <a:gd name="connsiteY72" fmla="*/ 53340 h 144780"/>
              <a:gd name="connsiteX73" fmla="*/ 2032635 w 2617470"/>
              <a:gd name="connsiteY73" fmla="*/ 51435 h 144780"/>
              <a:gd name="connsiteX74" fmla="*/ 2038350 w 2617470"/>
              <a:gd name="connsiteY74" fmla="*/ 49530 h 144780"/>
              <a:gd name="connsiteX75" fmla="*/ 2044065 w 2617470"/>
              <a:gd name="connsiteY75" fmla="*/ 45720 h 144780"/>
              <a:gd name="connsiteX76" fmla="*/ 2051685 w 2617470"/>
              <a:gd name="connsiteY76" fmla="*/ 43815 h 144780"/>
              <a:gd name="connsiteX77" fmla="*/ 2070735 w 2617470"/>
              <a:gd name="connsiteY77" fmla="*/ 40005 h 144780"/>
              <a:gd name="connsiteX78" fmla="*/ 2076450 w 2617470"/>
              <a:gd name="connsiteY78" fmla="*/ 38100 h 144780"/>
              <a:gd name="connsiteX79" fmla="*/ 2082165 w 2617470"/>
              <a:gd name="connsiteY79" fmla="*/ 34290 h 144780"/>
              <a:gd name="connsiteX80" fmla="*/ 2093595 w 2617470"/>
              <a:gd name="connsiteY80" fmla="*/ 32385 h 144780"/>
              <a:gd name="connsiteX81" fmla="*/ 2099310 w 2617470"/>
              <a:gd name="connsiteY81" fmla="*/ 30480 h 144780"/>
              <a:gd name="connsiteX82" fmla="*/ 2114550 w 2617470"/>
              <a:gd name="connsiteY82" fmla="*/ 26670 h 144780"/>
              <a:gd name="connsiteX83" fmla="*/ 2125980 w 2617470"/>
              <a:gd name="connsiteY83" fmla="*/ 22860 h 144780"/>
              <a:gd name="connsiteX84" fmla="*/ 2131695 w 2617470"/>
              <a:gd name="connsiteY84" fmla="*/ 19050 h 144780"/>
              <a:gd name="connsiteX85" fmla="*/ 2141220 w 2617470"/>
              <a:gd name="connsiteY85" fmla="*/ 17145 h 144780"/>
              <a:gd name="connsiteX86" fmla="*/ 2146935 w 2617470"/>
              <a:gd name="connsiteY86" fmla="*/ 15240 h 144780"/>
              <a:gd name="connsiteX87" fmla="*/ 2291715 w 2617470"/>
              <a:gd name="connsiteY87" fmla="*/ 19050 h 144780"/>
              <a:gd name="connsiteX88" fmla="*/ 2316480 w 2617470"/>
              <a:gd name="connsiteY88" fmla="*/ 17145 h 144780"/>
              <a:gd name="connsiteX89" fmla="*/ 2329815 w 2617470"/>
              <a:gd name="connsiteY89" fmla="*/ 11430 h 144780"/>
              <a:gd name="connsiteX90" fmla="*/ 2337435 w 2617470"/>
              <a:gd name="connsiteY90" fmla="*/ 9525 h 144780"/>
              <a:gd name="connsiteX91" fmla="*/ 2388870 w 2617470"/>
              <a:gd name="connsiteY91" fmla="*/ 3810 h 144780"/>
              <a:gd name="connsiteX92" fmla="*/ 2400300 w 2617470"/>
              <a:gd name="connsiteY92" fmla="*/ 1905 h 144780"/>
              <a:gd name="connsiteX93" fmla="*/ 2436495 w 2617470"/>
              <a:gd name="connsiteY93" fmla="*/ 0 h 144780"/>
              <a:gd name="connsiteX94" fmla="*/ 2489835 w 2617470"/>
              <a:gd name="connsiteY94" fmla="*/ 3810 h 144780"/>
              <a:gd name="connsiteX95" fmla="*/ 2497455 w 2617470"/>
              <a:gd name="connsiteY95" fmla="*/ 5715 h 144780"/>
              <a:gd name="connsiteX96" fmla="*/ 2508885 w 2617470"/>
              <a:gd name="connsiteY96" fmla="*/ 9525 h 144780"/>
              <a:gd name="connsiteX97" fmla="*/ 2546985 w 2617470"/>
              <a:gd name="connsiteY97" fmla="*/ 5715 h 144780"/>
              <a:gd name="connsiteX98" fmla="*/ 2575560 w 2617470"/>
              <a:gd name="connsiteY98" fmla="*/ 0 h 144780"/>
              <a:gd name="connsiteX99" fmla="*/ 2604135 w 2617470"/>
              <a:gd name="connsiteY99" fmla="*/ 1905 h 144780"/>
              <a:gd name="connsiteX100" fmla="*/ 2617470 w 2617470"/>
              <a:gd name="connsiteY100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680085 w 2617470"/>
              <a:gd name="connsiteY4" fmla="*/ 7620 h 144780"/>
              <a:gd name="connsiteX5" fmla="*/ 714375 w 2617470"/>
              <a:gd name="connsiteY5" fmla="*/ 19050 h 144780"/>
              <a:gd name="connsiteX6" fmla="*/ 721995 w 2617470"/>
              <a:gd name="connsiteY6" fmla="*/ 20955 h 144780"/>
              <a:gd name="connsiteX7" fmla="*/ 735330 w 2617470"/>
              <a:gd name="connsiteY7" fmla="*/ 24765 h 144780"/>
              <a:gd name="connsiteX8" fmla="*/ 750570 w 2617470"/>
              <a:gd name="connsiteY8" fmla="*/ 26670 h 144780"/>
              <a:gd name="connsiteX9" fmla="*/ 782955 w 2617470"/>
              <a:gd name="connsiteY9" fmla="*/ 32385 h 144780"/>
              <a:gd name="connsiteX10" fmla="*/ 794385 w 2617470"/>
              <a:gd name="connsiteY10" fmla="*/ 36195 h 144780"/>
              <a:gd name="connsiteX11" fmla="*/ 800100 w 2617470"/>
              <a:gd name="connsiteY11" fmla="*/ 38100 h 144780"/>
              <a:gd name="connsiteX12" fmla="*/ 811530 w 2617470"/>
              <a:gd name="connsiteY12" fmla="*/ 40005 h 144780"/>
              <a:gd name="connsiteX13" fmla="*/ 819150 w 2617470"/>
              <a:gd name="connsiteY13" fmla="*/ 41910 h 144780"/>
              <a:gd name="connsiteX14" fmla="*/ 859155 w 2617470"/>
              <a:gd name="connsiteY14" fmla="*/ 45720 h 144780"/>
              <a:gd name="connsiteX15" fmla="*/ 868680 w 2617470"/>
              <a:gd name="connsiteY15" fmla="*/ 47625 h 144780"/>
              <a:gd name="connsiteX16" fmla="*/ 874395 w 2617470"/>
              <a:gd name="connsiteY16" fmla="*/ 49530 h 144780"/>
              <a:gd name="connsiteX17" fmla="*/ 902970 w 2617470"/>
              <a:gd name="connsiteY17" fmla="*/ 55245 h 144780"/>
              <a:gd name="connsiteX18" fmla="*/ 920115 w 2617470"/>
              <a:gd name="connsiteY18" fmla="*/ 59055 h 144780"/>
              <a:gd name="connsiteX19" fmla="*/ 927735 w 2617470"/>
              <a:gd name="connsiteY19" fmla="*/ 60960 h 144780"/>
              <a:gd name="connsiteX20" fmla="*/ 973455 w 2617470"/>
              <a:gd name="connsiteY20" fmla="*/ 62865 h 144780"/>
              <a:gd name="connsiteX21" fmla="*/ 1000125 w 2617470"/>
              <a:gd name="connsiteY21" fmla="*/ 68580 h 144780"/>
              <a:gd name="connsiteX22" fmla="*/ 1022985 w 2617470"/>
              <a:gd name="connsiteY22" fmla="*/ 72390 h 144780"/>
              <a:gd name="connsiteX23" fmla="*/ 1059180 w 2617470"/>
              <a:gd name="connsiteY23" fmla="*/ 78105 h 144780"/>
              <a:gd name="connsiteX24" fmla="*/ 1080135 w 2617470"/>
              <a:gd name="connsiteY24" fmla="*/ 80010 h 144780"/>
              <a:gd name="connsiteX25" fmla="*/ 1129665 w 2617470"/>
              <a:gd name="connsiteY25" fmla="*/ 83820 h 144780"/>
              <a:gd name="connsiteX26" fmla="*/ 1135380 w 2617470"/>
              <a:gd name="connsiteY26" fmla="*/ 85725 h 144780"/>
              <a:gd name="connsiteX27" fmla="*/ 1148715 w 2617470"/>
              <a:gd name="connsiteY27" fmla="*/ 87630 h 144780"/>
              <a:gd name="connsiteX28" fmla="*/ 1190625 w 2617470"/>
              <a:gd name="connsiteY28" fmla="*/ 89535 h 144780"/>
              <a:gd name="connsiteX29" fmla="*/ 1203960 w 2617470"/>
              <a:gd name="connsiteY29" fmla="*/ 93345 h 144780"/>
              <a:gd name="connsiteX30" fmla="*/ 1223010 w 2617470"/>
              <a:gd name="connsiteY30" fmla="*/ 97155 h 144780"/>
              <a:gd name="connsiteX31" fmla="*/ 1230630 w 2617470"/>
              <a:gd name="connsiteY31" fmla="*/ 99060 h 144780"/>
              <a:gd name="connsiteX32" fmla="*/ 1268730 w 2617470"/>
              <a:gd name="connsiteY32" fmla="*/ 102870 h 144780"/>
              <a:gd name="connsiteX33" fmla="*/ 1299210 w 2617470"/>
              <a:gd name="connsiteY33" fmla="*/ 106680 h 144780"/>
              <a:gd name="connsiteX34" fmla="*/ 1314450 w 2617470"/>
              <a:gd name="connsiteY34" fmla="*/ 112395 h 144780"/>
              <a:gd name="connsiteX35" fmla="*/ 1320165 w 2617470"/>
              <a:gd name="connsiteY35" fmla="*/ 114300 h 144780"/>
              <a:gd name="connsiteX36" fmla="*/ 1363980 w 2617470"/>
              <a:gd name="connsiteY36" fmla="*/ 118110 h 144780"/>
              <a:gd name="connsiteX37" fmla="*/ 1390650 w 2617470"/>
              <a:gd name="connsiteY37" fmla="*/ 123825 h 144780"/>
              <a:gd name="connsiteX38" fmla="*/ 1396365 w 2617470"/>
              <a:gd name="connsiteY38" fmla="*/ 125730 h 144780"/>
              <a:gd name="connsiteX39" fmla="*/ 1403985 w 2617470"/>
              <a:gd name="connsiteY39" fmla="*/ 127635 h 144780"/>
              <a:gd name="connsiteX40" fmla="*/ 1409700 w 2617470"/>
              <a:gd name="connsiteY40" fmla="*/ 129540 h 144780"/>
              <a:gd name="connsiteX41" fmla="*/ 1417320 w 2617470"/>
              <a:gd name="connsiteY41" fmla="*/ 131445 h 144780"/>
              <a:gd name="connsiteX42" fmla="*/ 1423035 w 2617470"/>
              <a:gd name="connsiteY42" fmla="*/ 133350 h 144780"/>
              <a:gd name="connsiteX43" fmla="*/ 1463040 w 2617470"/>
              <a:gd name="connsiteY43" fmla="*/ 135255 h 144780"/>
              <a:gd name="connsiteX44" fmla="*/ 1482090 w 2617470"/>
              <a:gd name="connsiteY44" fmla="*/ 137160 h 144780"/>
              <a:gd name="connsiteX45" fmla="*/ 1489710 w 2617470"/>
              <a:gd name="connsiteY45" fmla="*/ 139065 h 144780"/>
              <a:gd name="connsiteX46" fmla="*/ 1520190 w 2617470"/>
              <a:gd name="connsiteY46" fmla="*/ 140970 h 144780"/>
              <a:gd name="connsiteX47" fmla="*/ 1543050 w 2617470"/>
              <a:gd name="connsiteY47" fmla="*/ 142875 h 144780"/>
              <a:gd name="connsiteX48" fmla="*/ 1628775 w 2617470"/>
              <a:gd name="connsiteY48" fmla="*/ 144780 h 144780"/>
              <a:gd name="connsiteX49" fmla="*/ 1703070 w 2617470"/>
              <a:gd name="connsiteY49" fmla="*/ 142875 h 144780"/>
              <a:gd name="connsiteX50" fmla="*/ 1737360 w 2617470"/>
              <a:gd name="connsiteY50" fmla="*/ 139065 h 144780"/>
              <a:gd name="connsiteX51" fmla="*/ 1748790 w 2617470"/>
              <a:gd name="connsiteY51" fmla="*/ 135255 h 144780"/>
              <a:gd name="connsiteX52" fmla="*/ 1756410 w 2617470"/>
              <a:gd name="connsiteY52" fmla="*/ 133350 h 144780"/>
              <a:gd name="connsiteX53" fmla="*/ 1767840 w 2617470"/>
              <a:gd name="connsiteY53" fmla="*/ 129540 h 144780"/>
              <a:gd name="connsiteX54" fmla="*/ 1802130 w 2617470"/>
              <a:gd name="connsiteY54" fmla="*/ 125730 h 144780"/>
              <a:gd name="connsiteX55" fmla="*/ 1830705 w 2617470"/>
              <a:gd name="connsiteY55" fmla="*/ 116205 h 144780"/>
              <a:gd name="connsiteX56" fmla="*/ 1836420 w 2617470"/>
              <a:gd name="connsiteY56" fmla="*/ 114300 h 144780"/>
              <a:gd name="connsiteX57" fmla="*/ 1842135 w 2617470"/>
              <a:gd name="connsiteY57" fmla="*/ 112395 h 144780"/>
              <a:gd name="connsiteX58" fmla="*/ 1861185 w 2617470"/>
              <a:gd name="connsiteY58" fmla="*/ 110490 h 144780"/>
              <a:gd name="connsiteX59" fmla="*/ 1874520 w 2617470"/>
              <a:gd name="connsiteY59" fmla="*/ 106680 h 144780"/>
              <a:gd name="connsiteX60" fmla="*/ 1905000 w 2617470"/>
              <a:gd name="connsiteY60" fmla="*/ 100965 h 144780"/>
              <a:gd name="connsiteX61" fmla="*/ 1916430 w 2617470"/>
              <a:gd name="connsiteY61" fmla="*/ 97155 h 144780"/>
              <a:gd name="connsiteX62" fmla="*/ 1922145 w 2617470"/>
              <a:gd name="connsiteY62" fmla="*/ 95250 h 144780"/>
              <a:gd name="connsiteX63" fmla="*/ 1933575 w 2617470"/>
              <a:gd name="connsiteY63" fmla="*/ 87630 h 144780"/>
              <a:gd name="connsiteX64" fmla="*/ 1948815 w 2617470"/>
              <a:gd name="connsiteY64" fmla="*/ 83820 h 144780"/>
              <a:gd name="connsiteX65" fmla="*/ 1954530 w 2617470"/>
              <a:gd name="connsiteY65" fmla="*/ 80010 h 144780"/>
              <a:gd name="connsiteX66" fmla="*/ 1969770 w 2617470"/>
              <a:gd name="connsiteY66" fmla="*/ 76200 h 144780"/>
              <a:gd name="connsiteX67" fmla="*/ 1985010 w 2617470"/>
              <a:gd name="connsiteY67" fmla="*/ 70485 h 144780"/>
              <a:gd name="connsiteX68" fmla="*/ 2004060 w 2617470"/>
              <a:gd name="connsiteY68" fmla="*/ 62865 h 144780"/>
              <a:gd name="connsiteX69" fmla="*/ 2011680 w 2617470"/>
              <a:gd name="connsiteY69" fmla="*/ 60960 h 144780"/>
              <a:gd name="connsiteX70" fmla="*/ 2017395 w 2617470"/>
              <a:gd name="connsiteY70" fmla="*/ 59055 h 144780"/>
              <a:gd name="connsiteX71" fmla="*/ 2023110 w 2617470"/>
              <a:gd name="connsiteY71" fmla="*/ 53340 h 144780"/>
              <a:gd name="connsiteX72" fmla="*/ 2032635 w 2617470"/>
              <a:gd name="connsiteY72" fmla="*/ 51435 h 144780"/>
              <a:gd name="connsiteX73" fmla="*/ 2038350 w 2617470"/>
              <a:gd name="connsiteY73" fmla="*/ 49530 h 144780"/>
              <a:gd name="connsiteX74" fmla="*/ 2044065 w 2617470"/>
              <a:gd name="connsiteY74" fmla="*/ 45720 h 144780"/>
              <a:gd name="connsiteX75" fmla="*/ 2051685 w 2617470"/>
              <a:gd name="connsiteY75" fmla="*/ 43815 h 144780"/>
              <a:gd name="connsiteX76" fmla="*/ 2070735 w 2617470"/>
              <a:gd name="connsiteY76" fmla="*/ 40005 h 144780"/>
              <a:gd name="connsiteX77" fmla="*/ 2076450 w 2617470"/>
              <a:gd name="connsiteY77" fmla="*/ 38100 h 144780"/>
              <a:gd name="connsiteX78" fmla="*/ 2082165 w 2617470"/>
              <a:gd name="connsiteY78" fmla="*/ 34290 h 144780"/>
              <a:gd name="connsiteX79" fmla="*/ 2093595 w 2617470"/>
              <a:gd name="connsiteY79" fmla="*/ 32385 h 144780"/>
              <a:gd name="connsiteX80" fmla="*/ 2099310 w 2617470"/>
              <a:gd name="connsiteY80" fmla="*/ 30480 h 144780"/>
              <a:gd name="connsiteX81" fmla="*/ 2114550 w 2617470"/>
              <a:gd name="connsiteY81" fmla="*/ 26670 h 144780"/>
              <a:gd name="connsiteX82" fmla="*/ 2125980 w 2617470"/>
              <a:gd name="connsiteY82" fmla="*/ 22860 h 144780"/>
              <a:gd name="connsiteX83" fmla="*/ 2131695 w 2617470"/>
              <a:gd name="connsiteY83" fmla="*/ 19050 h 144780"/>
              <a:gd name="connsiteX84" fmla="*/ 2141220 w 2617470"/>
              <a:gd name="connsiteY84" fmla="*/ 17145 h 144780"/>
              <a:gd name="connsiteX85" fmla="*/ 2146935 w 2617470"/>
              <a:gd name="connsiteY85" fmla="*/ 15240 h 144780"/>
              <a:gd name="connsiteX86" fmla="*/ 2291715 w 2617470"/>
              <a:gd name="connsiteY86" fmla="*/ 19050 h 144780"/>
              <a:gd name="connsiteX87" fmla="*/ 2316480 w 2617470"/>
              <a:gd name="connsiteY87" fmla="*/ 17145 h 144780"/>
              <a:gd name="connsiteX88" fmla="*/ 2329815 w 2617470"/>
              <a:gd name="connsiteY88" fmla="*/ 11430 h 144780"/>
              <a:gd name="connsiteX89" fmla="*/ 2337435 w 2617470"/>
              <a:gd name="connsiteY89" fmla="*/ 9525 h 144780"/>
              <a:gd name="connsiteX90" fmla="*/ 2388870 w 2617470"/>
              <a:gd name="connsiteY90" fmla="*/ 3810 h 144780"/>
              <a:gd name="connsiteX91" fmla="*/ 2400300 w 2617470"/>
              <a:gd name="connsiteY91" fmla="*/ 1905 h 144780"/>
              <a:gd name="connsiteX92" fmla="*/ 2436495 w 2617470"/>
              <a:gd name="connsiteY92" fmla="*/ 0 h 144780"/>
              <a:gd name="connsiteX93" fmla="*/ 2489835 w 2617470"/>
              <a:gd name="connsiteY93" fmla="*/ 3810 h 144780"/>
              <a:gd name="connsiteX94" fmla="*/ 2497455 w 2617470"/>
              <a:gd name="connsiteY94" fmla="*/ 5715 h 144780"/>
              <a:gd name="connsiteX95" fmla="*/ 2508885 w 2617470"/>
              <a:gd name="connsiteY95" fmla="*/ 9525 h 144780"/>
              <a:gd name="connsiteX96" fmla="*/ 2546985 w 2617470"/>
              <a:gd name="connsiteY96" fmla="*/ 5715 h 144780"/>
              <a:gd name="connsiteX97" fmla="*/ 2575560 w 2617470"/>
              <a:gd name="connsiteY97" fmla="*/ 0 h 144780"/>
              <a:gd name="connsiteX98" fmla="*/ 2604135 w 2617470"/>
              <a:gd name="connsiteY98" fmla="*/ 1905 h 144780"/>
              <a:gd name="connsiteX99" fmla="*/ 2617470 w 2617470"/>
              <a:gd name="connsiteY99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861185 w 2617470"/>
              <a:gd name="connsiteY57" fmla="*/ 110490 h 144780"/>
              <a:gd name="connsiteX58" fmla="*/ 1874520 w 2617470"/>
              <a:gd name="connsiteY58" fmla="*/ 106680 h 144780"/>
              <a:gd name="connsiteX59" fmla="*/ 1905000 w 2617470"/>
              <a:gd name="connsiteY59" fmla="*/ 100965 h 144780"/>
              <a:gd name="connsiteX60" fmla="*/ 1916430 w 2617470"/>
              <a:gd name="connsiteY60" fmla="*/ 97155 h 144780"/>
              <a:gd name="connsiteX61" fmla="*/ 1922145 w 2617470"/>
              <a:gd name="connsiteY61" fmla="*/ 95250 h 144780"/>
              <a:gd name="connsiteX62" fmla="*/ 1933575 w 2617470"/>
              <a:gd name="connsiteY62" fmla="*/ 87630 h 144780"/>
              <a:gd name="connsiteX63" fmla="*/ 1948815 w 2617470"/>
              <a:gd name="connsiteY63" fmla="*/ 83820 h 144780"/>
              <a:gd name="connsiteX64" fmla="*/ 1954530 w 2617470"/>
              <a:gd name="connsiteY64" fmla="*/ 80010 h 144780"/>
              <a:gd name="connsiteX65" fmla="*/ 1969770 w 2617470"/>
              <a:gd name="connsiteY65" fmla="*/ 76200 h 144780"/>
              <a:gd name="connsiteX66" fmla="*/ 1985010 w 2617470"/>
              <a:gd name="connsiteY66" fmla="*/ 70485 h 144780"/>
              <a:gd name="connsiteX67" fmla="*/ 2004060 w 2617470"/>
              <a:gd name="connsiteY67" fmla="*/ 62865 h 144780"/>
              <a:gd name="connsiteX68" fmla="*/ 2011680 w 2617470"/>
              <a:gd name="connsiteY68" fmla="*/ 60960 h 144780"/>
              <a:gd name="connsiteX69" fmla="*/ 2017395 w 2617470"/>
              <a:gd name="connsiteY69" fmla="*/ 59055 h 144780"/>
              <a:gd name="connsiteX70" fmla="*/ 2023110 w 2617470"/>
              <a:gd name="connsiteY70" fmla="*/ 53340 h 144780"/>
              <a:gd name="connsiteX71" fmla="*/ 2032635 w 2617470"/>
              <a:gd name="connsiteY71" fmla="*/ 51435 h 144780"/>
              <a:gd name="connsiteX72" fmla="*/ 2038350 w 2617470"/>
              <a:gd name="connsiteY72" fmla="*/ 49530 h 144780"/>
              <a:gd name="connsiteX73" fmla="*/ 2044065 w 2617470"/>
              <a:gd name="connsiteY73" fmla="*/ 45720 h 144780"/>
              <a:gd name="connsiteX74" fmla="*/ 2051685 w 2617470"/>
              <a:gd name="connsiteY74" fmla="*/ 43815 h 144780"/>
              <a:gd name="connsiteX75" fmla="*/ 2070735 w 2617470"/>
              <a:gd name="connsiteY75" fmla="*/ 40005 h 144780"/>
              <a:gd name="connsiteX76" fmla="*/ 2076450 w 2617470"/>
              <a:gd name="connsiteY76" fmla="*/ 38100 h 144780"/>
              <a:gd name="connsiteX77" fmla="*/ 2082165 w 2617470"/>
              <a:gd name="connsiteY77" fmla="*/ 34290 h 144780"/>
              <a:gd name="connsiteX78" fmla="*/ 2093595 w 2617470"/>
              <a:gd name="connsiteY78" fmla="*/ 32385 h 144780"/>
              <a:gd name="connsiteX79" fmla="*/ 2099310 w 2617470"/>
              <a:gd name="connsiteY79" fmla="*/ 30480 h 144780"/>
              <a:gd name="connsiteX80" fmla="*/ 2114550 w 2617470"/>
              <a:gd name="connsiteY80" fmla="*/ 26670 h 144780"/>
              <a:gd name="connsiteX81" fmla="*/ 2125980 w 2617470"/>
              <a:gd name="connsiteY81" fmla="*/ 22860 h 144780"/>
              <a:gd name="connsiteX82" fmla="*/ 2131695 w 2617470"/>
              <a:gd name="connsiteY82" fmla="*/ 19050 h 144780"/>
              <a:gd name="connsiteX83" fmla="*/ 2141220 w 2617470"/>
              <a:gd name="connsiteY83" fmla="*/ 17145 h 144780"/>
              <a:gd name="connsiteX84" fmla="*/ 2146935 w 2617470"/>
              <a:gd name="connsiteY84" fmla="*/ 15240 h 144780"/>
              <a:gd name="connsiteX85" fmla="*/ 2291715 w 2617470"/>
              <a:gd name="connsiteY85" fmla="*/ 19050 h 144780"/>
              <a:gd name="connsiteX86" fmla="*/ 2316480 w 2617470"/>
              <a:gd name="connsiteY86" fmla="*/ 17145 h 144780"/>
              <a:gd name="connsiteX87" fmla="*/ 2329815 w 2617470"/>
              <a:gd name="connsiteY87" fmla="*/ 11430 h 144780"/>
              <a:gd name="connsiteX88" fmla="*/ 2337435 w 2617470"/>
              <a:gd name="connsiteY88" fmla="*/ 9525 h 144780"/>
              <a:gd name="connsiteX89" fmla="*/ 2388870 w 2617470"/>
              <a:gd name="connsiteY89" fmla="*/ 3810 h 144780"/>
              <a:gd name="connsiteX90" fmla="*/ 2400300 w 2617470"/>
              <a:gd name="connsiteY90" fmla="*/ 1905 h 144780"/>
              <a:gd name="connsiteX91" fmla="*/ 2436495 w 2617470"/>
              <a:gd name="connsiteY91" fmla="*/ 0 h 144780"/>
              <a:gd name="connsiteX92" fmla="*/ 2489835 w 2617470"/>
              <a:gd name="connsiteY92" fmla="*/ 3810 h 144780"/>
              <a:gd name="connsiteX93" fmla="*/ 2497455 w 2617470"/>
              <a:gd name="connsiteY93" fmla="*/ 5715 h 144780"/>
              <a:gd name="connsiteX94" fmla="*/ 2508885 w 2617470"/>
              <a:gd name="connsiteY94" fmla="*/ 9525 h 144780"/>
              <a:gd name="connsiteX95" fmla="*/ 2546985 w 2617470"/>
              <a:gd name="connsiteY95" fmla="*/ 5715 h 144780"/>
              <a:gd name="connsiteX96" fmla="*/ 2575560 w 2617470"/>
              <a:gd name="connsiteY96" fmla="*/ 0 h 144780"/>
              <a:gd name="connsiteX97" fmla="*/ 2604135 w 2617470"/>
              <a:gd name="connsiteY97" fmla="*/ 1905 h 144780"/>
              <a:gd name="connsiteX98" fmla="*/ 2617470 w 2617470"/>
              <a:gd name="connsiteY98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861185 w 2617470"/>
              <a:gd name="connsiteY57" fmla="*/ 110490 h 144780"/>
              <a:gd name="connsiteX58" fmla="*/ 1905000 w 2617470"/>
              <a:gd name="connsiteY58" fmla="*/ 100965 h 144780"/>
              <a:gd name="connsiteX59" fmla="*/ 1916430 w 2617470"/>
              <a:gd name="connsiteY59" fmla="*/ 97155 h 144780"/>
              <a:gd name="connsiteX60" fmla="*/ 1922145 w 2617470"/>
              <a:gd name="connsiteY60" fmla="*/ 95250 h 144780"/>
              <a:gd name="connsiteX61" fmla="*/ 1933575 w 2617470"/>
              <a:gd name="connsiteY61" fmla="*/ 87630 h 144780"/>
              <a:gd name="connsiteX62" fmla="*/ 1948815 w 2617470"/>
              <a:gd name="connsiteY62" fmla="*/ 83820 h 144780"/>
              <a:gd name="connsiteX63" fmla="*/ 1954530 w 2617470"/>
              <a:gd name="connsiteY63" fmla="*/ 80010 h 144780"/>
              <a:gd name="connsiteX64" fmla="*/ 1969770 w 2617470"/>
              <a:gd name="connsiteY64" fmla="*/ 76200 h 144780"/>
              <a:gd name="connsiteX65" fmla="*/ 1985010 w 2617470"/>
              <a:gd name="connsiteY65" fmla="*/ 70485 h 144780"/>
              <a:gd name="connsiteX66" fmla="*/ 2004060 w 2617470"/>
              <a:gd name="connsiteY66" fmla="*/ 62865 h 144780"/>
              <a:gd name="connsiteX67" fmla="*/ 2011680 w 2617470"/>
              <a:gd name="connsiteY67" fmla="*/ 60960 h 144780"/>
              <a:gd name="connsiteX68" fmla="*/ 2017395 w 2617470"/>
              <a:gd name="connsiteY68" fmla="*/ 59055 h 144780"/>
              <a:gd name="connsiteX69" fmla="*/ 2023110 w 2617470"/>
              <a:gd name="connsiteY69" fmla="*/ 53340 h 144780"/>
              <a:gd name="connsiteX70" fmla="*/ 2032635 w 2617470"/>
              <a:gd name="connsiteY70" fmla="*/ 51435 h 144780"/>
              <a:gd name="connsiteX71" fmla="*/ 2038350 w 2617470"/>
              <a:gd name="connsiteY71" fmla="*/ 49530 h 144780"/>
              <a:gd name="connsiteX72" fmla="*/ 2044065 w 2617470"/>
              <a:gd name="connsiteY72" fmla="*/ 45720 h 144780"/>
              <a:gd name="connsiteX73" fmla="*/ 2051685 w 2617470"/>
              <a:gd name="connsiteY73" fmla="*/ 43815 h 144780"/>
              <a:gd name="connsiteX74" fmla="*/ 2070735 w 2617470"/>
              <a:gd name="connsiteY74" fmla="*/ 40005 h 144780"/>
              <a:gd name="connsiteX75" fmla="*/ 2076450 w 2617470"/>
              <a:gd name="connsiteY75" fmla="*/ 38100 h 144780"/>
              <a:gd name="connsiteX76" fmla="*/ 2082165 w 2617470"/>
              <a:gd name="connsiteY76" fmla="*/ 34290 h 144780"/>
              <a:gd name="connsiteX77" fmla="*/ 2093595 w 2617470"/>
              <a:gd name="connsiteY77" fmla="*/ 32385 h 144780"/>
              <a:gd name="connsiteX78" fmla="*/ 2099310 w 2617470"/>
              <a:gd name="connsiteY78" fmla="*/ 30480 h 144780"/>
              <a:gd name="connsiteX79" fmla="*/ 2114550 w 2617470"/>
              <a:gd name="connsiteY79" fmla="*/ 26670 h 144780"/>
              <a:gd name="connsiteX80" fmla="*/ 2125980 w 2617470"/>
              <a:gd name="connsiteY80" fmla="*/ 22860 h 144780"/>
              <a:gd name="connsiteX81" fmla="*/ 2131695 w 2617470"/>
              <a:gd name="connsiteY81" fmla="*/ 19050 h 144780"/>
              <a:gd name="connsiteX82" fmla="*/ 2141220 w 2617470"/>
              <a:gd name="connsiteY82" fmla="*/ 17145 h 144780"/>
              <a:gd name="connsiteX83" fmla="*/ 2146935 w 2617470"/>
              <a:gd name="connsiteY83" fmla="*/ 15240 h 144780"/>
              <a:gd name="connsiteX84" fmla="*/ 2291715 w 2617470"/>
              <a:gd name="connsiteY84" fmla="*/ 19050 h 144780"/>
              <a:gd name="connsiteX85" fmla="*/ 2316480 w 2617470"/>
              <a:gd name="connsiteY85" fmla="*/ 17145 h 144780"/>
              <a:gd name="connsiteX86" fmla="*/ 2329815 w 2617470"/>
              <a:gd name="connsiteY86" fmla="*/ 11430 h 144780"/>
              <a:gd name="connsiteX87" fmla="*/ 2337435 w 2617470"/>
              <a:gd name="connsiteY87" fmla="*/ 9525 h 144780"/>
              <a:gd name="connsiteX88" fmla="*/ 2388870 w 2617470"/>
              <a:gd name="connsiteY88" fmla="*/ 3810 h 144780"/>
              <a:gd name="connsiteX89" fmla="*/ 2400300 w 2617470"/>
              <a:gd name="connsiteY89" fmla="*/ 1905 h 144780"/>
              <a:gd name="connsiteX90" fmla="*/ 2436495 w 2617470"/>
              <a:gd name="connsiteY90" fmla="*/ 0 h 144780"/>
              <a:gd name="connsiteX91" fmla="*/ 2489835 w 2617470"/>
              <a:gd name="connsiteY91" fmla="*/ 3810 h 144780"/>
              <a:gd name="connsiteX92" fmla="*/ 2497455 w 2617470"/>
              <a:gd name="connsiteY92" fmla="*/ 5715 h 144780"/>
              <a:gd name="connsiteX93" fmla="*/ 2508885 w 2617470"/>
              <a:gd name="connsiteY93" fmla="*/ 9525 h 144780"/>
              <a:gd name="connsiteX94" fmla="*/ 2546985 w 2617470"/>
              <a:gd name="connsiteY94" fmla="*/ 5715 h 144780"/>
              <a:gd name="connsiteX95" fmla="*/ 2575560 w 2617470"/>
              <a:gd name="connsiteY95" fmla="*/ 0 h 144780"/>
              <a:gd name="connsiteX96" fmla="*/ 2604135 w 2617470"/>
              <a:gd name="connsiteY96" fmla="*/ 1905 h 144780"/>
              <a:gd name="connsiteX97" fmla="*/ 2617470 w 2617470"/>
              <a:gd name="connsiteY97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842135 w 2617470"/>
              <a:gd name="connsiteY56" fmla="*/ 112395 h 144780"/>
              <a:gd name="connsiteX57" fmla="*/ 1905000 w 2617470"/>
              <a:gd name="connsiteY57" fmla="*/ 100965 h 144780"/>
              <a:gd name="connsiteX58" fmla="*/ 1916430 w 2617470"/>
              <a:gd name="connsiteY58" fmla="*/ 97155 h 144780"/>
              <a:gd name="connsiteX59" fmla="*/ 1922145 w 2617470"/>
              <a:gd name="connsiteY59" fmla="*/ 95250 h 144780"/>
              <a:gd name="connsiteX60" fmla="*/ 1933575 w 2617470"/>
              <a:gd name="connsiteY60" fmla="*/ 87630 h 144780"/>
              <a:gd name="connsiteX61" fmla="*/ 1948815 w 2617470"/>
              <a:gd name="connsiteY61" fmla="*/ 83820 h 144780"/>
              <a:gd name="connsiteX62" fmla="*/ 1954530 w 2617470"/>
              <a:gd name="connsiteY62" fmla="*/ 80010 h 144780"/>
              <a:gd name="connsiteX63" fmla="*/ 1969770 w 2617470"/>
              <a:gd name="connsiteY63" fmla="*/ 76200 h 144780"/>
              <a:gd name="connsiteX64" fmla="*/ 1985010 w 2617470"/>
              <a:gd name="connsiteY64" fmla="*/ 70485 h 144780"/>
              <a:gd name="connsiteX65" fmla="*/ 2004060 w 2617470"/>
              <a:gd name="connsiteY65" fmla="*/ 62865 h 144780"/>
              <a:gd name="connsiteX66" fmla="*/ 2011680 w 2617470"/>
              <a:gd name="connsiteY66" fmla="*/ 60960 h 144780"/>
              <a:gd name="connsiteX67" fmla="*/ 2017395 w 2617470"/>
              <a:gd name="connsiteY67" fmla="*/ 59055 h 144780"/>
              <a:gd name="connsiteX68" fmla="*/ 2023110 w 2617470"/>
              <a:gd name="connsiteY68" fmla="*/ 53340 h 144780"/>
              <a:gd name="connsiteX69" fmla="*/ 2032635 w 2617470"/>
              <a:gd name="connsiteY69" fmla="*/ 51435 h 144780"/>
              <a:gd name="connsiteX70" fmla="*/ 2038350 w 2617470"/>
              <a:gd name="connsiteY70" fmla="*/ 49530 h 144780"/>
              <a:gd name="connsiteX71" fmla="*/ 2044065 w 2617470"/>
              <a:gd name="connsiteY71" fmla="*/ 45720 h 144780"/>
              <a:gd name="connsiteX72" fmla="*/ 2051685 w 2617470"/>
              <a:gd name="connsiteY72" fmla="*/ 43815 h 144780"/>
              <a:gd name="connsiteX73" fmla="*/ 2070735 w 2617470"/>
              <a:gd name="connsiteY73" fmla="*/ 40005 h 144780"/>
              <a:gd name="connsiteX74" fmla="*/ 2076450 w 2617470"/>
              <a:gd name="connsiteY74" fmla="*/ 38100 h 144780"/>
              <a:gd name="connsiteX75" fmla="*/ 2082165 w 2617470"/>
              <a:gd name="connsiteY75" fmla="*/ 34290 h 144780"/>
              <a:gd name="connsiteX76" fmla="*/ 2093595 w 2617470"/>
              <a:gd name="connsiteY76" fmla="*/ 32385 h 144780"/>
              <a:gd name="connsiteX77" fmla="*/ 2099310 w 2617470"/>
              <a:gd name="connsiteY77" fmla="*/ 30480 h 144780"/>
              <a:gd name="connsiteX78" fmla="*/ 2114550 w 2617470"/>
              <a:gd name="connsiteY78" fmla="*/ 26670 h 144780"/>
              <a:gd name="connsiteX79" fmla="*/ 2125980 w 2617470"/>
              <a:gd name="connsiteY79" fmla="*/ 22860 h 144780"/>
              <a:gd name="connsiteX80" fmla="*/ 2131695 w 2617470"/>
              <a:gd name="connsiteY80" fmla="*/ 19050 h 144780"/>
              <a:gd name="connsiteX81" fmla="*/ 2141220 w 2617470"/>
              <a:gd name="connsiteY81" fmla="*/ 17145 h 144780"/>
              <a:gd name="connsiteX82" fmla="*/ 2146935 w 2617470"/>
              <a:gd name="connsiteY82" fmla="*/ 15240 h 144780"/>
              <a:gd name="connsiteX83" fmla="*/ 2291715 w 2617470"/>
              <a:gd name="connsiteY83" fmla="*/ 19050 h 144780"/>
              <a:gd name="connsiteX84" fmla="*/ 2316480 w 2617470"/>
              <a:gd name="connsiteY84" fmla="*/ 17145 h 144780"/>
              <a:gd name="connsiteX85" fmla="*/ 2329815 w 2617470"/>
              <a:gd name="connsiteY85" fmla="*/ 11430 h 144780"/>
              <a:gd name="connsiteX86" fmla="*/ 2337435 w 2617470"/>
              <a:gd name="connsiteY86" fmla="*/ 9525 h 144780"/>
              <a:gd name="connsiteX87" fmla="*/ 2388870 w 2617470"/>
              <a:gd name="connsiteY87" fmla="*/ 3810 h 144780"/>
              <a:gd name="connsiteX88" fmla="*/ 2400300 w 2617470"/>
              <a:gd name="connsiteY88" fmla="*/ 1905 h 144780"/>
              <a:gd name="connsiteX89" fmla="*/ 2436495 w 2617470"/>
              <a:gd name="connsiteY89" fmla="*/ 0 h 144780"/>
              <a:gd name="connsiteX90" fmla="*/ 2489835 w 2617470"/>
              <a:gd name="connsiteY90" fmla="*/ 3810 h 144780"/>
              <a:gd name="connsiteX91" fmla="*/ 2497455 w 2617470"/>
              <a:gd name="connsiteY91" fmla="*/ 5715 h 144780"/>
              <a:gd name="connsiteX92" fmla="*/ 2508885 w 2617470"/>
              <a:gd name="connsiteY92" fmla="*/ 9525 h 144780"/>
              <a:gd name="connsiteX93" fmla="*/ 2546985 w 2617470"/>
              <a:gd name="connsiteY93" fmla="*/ 5715 h 144780"/>
              <a:gd name="connsiteX94" fmla="*/ 2575560 w 2617470"/>
              <a:gd name="connsiteY94" fmla="*/ 0 h 144780"/>
              <a:gd name="connsiteX95" fmla="*/ 2604135 w 2617470"/>
              <a:gd name="connsiteY95" fmla="*/ 1905 h 144780"/>
              <a:gd name="connsiteX96" fmla="*/ 2617470 w 2617470"/>
              <a:gd name="connsiteY96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836420 w 2617470"/>
              <a:gd name="connsiteY55" fmla="*/ 114300 h 144780"/>
              <a:gd name="connsiteX56" fmla="*/ 1905000 w 2617470"/>
              <a:gd name="connsiteY56" fmla="*/ 100965 h 144780"/>
              <a:gd name="connsiteX57" fmla="*/ 1916430 w 2617470"/>
              <a:gd name="connsiteY57" fmla="*/ 97155 h 144780"/>
              <a:gd name="connsiteX58" fmla="*/ 1922145 w 2617470"/>
              <a:gd name="connsiteY58" fmla="*/ 95250 h 144780"/>
              <a:gd name="connsiteX59" fmla="*/ 1933575 w 2617470"/>
              <a:gd name="connsiteY59" fmla="*/ 87630 h 144780"/>
              <a:gd name="connsiteX60" fmla="*/ 1948815 w 2617470"/>
              <a:gd name="connsiteY60" fmla="*/ 83820 h 144780"/>
              <a:gd name="connsiteX61" fmla="*/ 1954530 w 2617470"/>
              <a:gd name="connsiteY61" fmla="*/ 80010 h 144780"/>
              <a:gd name="connsiteX62" fmla="*/ 1969770 w 2617470"/>
              <a:gd name="connsiteY62" fmla="*/ 76200 h 144780"/>
              <a:gd name="connsiteX63" fmla="*/ 1985010 w 2617470"/>
              <a:gd name="connsiteY63" fmla="*/ 70485 h 144780"/>
              <a:gd name="connsiteX64" fmla="*/ 2004060 w 2617470"/>
              <a:gd name="connsiteY64" fmla="*/ 62865 h 144780"/>
              <a:gd name="connsiteX65" fmla="*/ 2011680 w 2617470"/>
              <a:gd name="connsiteY65" fmla="*/ 60960 h 144780"/>
              <a:gd name="connsiteX66" fmla="*/ 2017395 w 2617470"/>
              <a:gd name="connsiteY66" fmla="*/ 59055 h 144780"/>
              <a:gd name="connsiteX67" fmla="*/ 2023110 w 2617470"/>
              <a:gd name="connsiteY67" fmla="*/ 53340 h 144780"/>
              <a:gd name="connsiteX68" fmla="*/ 2032635 w 2617470"/>
              <a:gd name="connsiteY68" fmla="*/ 51435 h 144780"/>
              <a:gd name="connsiteX69" fmla="*/ 2038350 w 2617470"/>
              <a:gd name="connsiteY69" fmla="*/ 49530 h 144780"/>
              <a:gd name="connsiteX70" fmla="*/ 2044065 w 2617470"/>
              <a:gd name="connsiteY70" fmla="*/ 45720 h 144780"/>
              <a:gd name="connsiteX71" fmla="*/ 2051685 w 2617470"/>
              <a:gd name="connsiteY71" fmla="*/ 43815 h 144780"/>
              <a:gd name="connsiteX72" fmla="*/ 2070735 w 2617470"/>
              <a:gd name="connsiteY72" fmla="*/ 40005 h 144780"/>
              <a:gd name="connsiteX73" fmla="*/ 2076450 w 2617470"/>
              <a:gd name="connsiteY73" fmla="*/ 38100 h 144780"/>
              <a:gd name="connsiteX74" fmla="*/ 2082165 w 2617470"/>
              <a:gd name="connsiteY74" fmla="*/ 34290 h 144780"/>
              <a:gd name="connsiteX75" fmla="*/ 2093595 w 2617470"/>
              <a:gd name="connsiteY75" fmla="*/ 32385 h 144780"/>
              <a:gd name="connsiteX76" fmla="*/ 2099310 w 2617470"/>
              <a:gd name="connsiteY76" fmla="*/ 30480 h 144780"/>
              <a:gd name="connsiteX77" fmla="*/ 2114550 w 2617470"/>
              <a:gd name="connsiteY77" fmla="*/ 26670 h 144780"/>
              <a:gd name="connsiteX78" fmla="*/ 2125980 w 2617470"/>
              <a:gd name="connsiteY78" fmla="*/ 22860 h 144780"/>
              <a:gd name="connsiteX79" fmla="*/ 2131695 w 2617470"/>
              <a:gd name="connsiteY79" fmla="*/ 19050 h 144780"/>
              <a:gd name="connsiteX80" fmla="*/ 2141220 w 2617470"/>
              <a:gd name="connsiteY80" fmla="*/ 17145 h 144780"/>
              <a:gd name="connsiteX81" fmla="*/ 2146935 w 2617470"/>
              <a:gd name="connsiteY81" fmla="*/ 15240 h 144780"/>
              <a:gd name="connsiteX82" fmla="*/ 2291715 w 2617470"/>
              <a:gd name="connsiteY82" fmla="*/ 19050 h 144780"/>
              <a:gd name="connsiteX83" fmla="*/ 2316480 w 2617470"/>
              <a:gd name="connsiteY83" fmla="*/ 17145 h 144780"/>
              <a:gd name="connsiteX84" fmla="*/ 2329815 w 2617470"/>
              <a:gd name="connsiteY84" fmla="*/ 11430 h 144780"/>
              <a:gd name="connsiteX85" fmla="*/ 2337435 w 2617470"/>
              <a:gd name="connsiteY85" fmla="*/ 9525 h 144780"/>
              <a:gd name="connsiteX86" fmla="*/ 2388870 w 2617470"/>
              <a:gd name="connsiteY86" fmla="*/ 3810 h 144780"/>
              <a:gd name="connsiteX87" fmla="*/ 2400300 w 2617470"/>
              <a:gd name="connsiteY87" fmla="*/ 1905 h 144780"/>
              <a:gd name="connsiteX88" fmla="*/ 2436495 w 2617470"/>
              <a:gd name="connsiteY88" fmla="*/ 0 h 144780"/>
              <a:gd name="connsiteX89" fmla="*/ 2489835 w 2617470"/>
              <a:gd name="connsiteY89" fmla="*/ 3810 h 144780"/>
              <a:gd name="connsiteX90" fmla="*/ 2497455 w 2617470"/>
              <a:gd name="connsiteY90" fmla="*/ 5715 h 144780"/>
              <a:gd name="connsiteX91" fmla="*/ 2508885 w 2617470"/>
              <a:gd name="connsiteY91" fmla="*/ 9525 h 144780"/>
              <a:gd name="connsiteX92" fmla="*/ 2546985 w 2617470"/>
              <a:gd name="connsiteY92" fmla="*/ 5715 h 144780"/>
              <a:gd name="connsiteX93" fmla="*/ 2575560 w 2617470"/>
              <a:gd name="connsiteY93" fmla="*/ 0 h 144780"/>
              <a:gd name="connsiteX94" fmla="*/ 2604135 w 2617470"/>
              <a:gd name="connsiteY94" fmla="*/ 1905 h 144780"/>
              <a:gd name="connsiteX95" fmla="*/ 2617470 w 2617470"/>
              <a:gd name="connsiteY95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830705 w 2617470"/>
              <a:gd name="connsiteY54" fmla="*/ 116205 h 144780"/>
              <a:gd name="connsiteX55" fmla="*/ 1905000 w 2617470"/>
              <a:gd name="connsiteY55" fmla="*/ 100965 h 144780"/>
              <a:gd name="connsiteX56" fmla="*/ 1916430 w 2617470"/>
              <a:gd name="connsiteY56" fmla="*/ 97155 h 144780"/>
              <a:gd name="connsiteX57" fmla="*/ 1922145 w 2617470"/>
              <a:gd name="connsiteY57" fmla="*/ 95250 h 144780"/>
              <a:gd name="connsiteX58" fmla="*/ 1933575 w 2617470"/>
              <a:gd name="connsiteY58" fmla="*/ 87630 h 144780"/>
              <a:gd name="connsiteX59" fmla="*/ 1948815 w 2617470"/>
              <a:gd name="connsiteY59" fmla="*/ 83820 h 144780"/>
              <a:gd name="connsiteX60" fmla="*/ 1954530 w 2617470"/>
              <a:gd name="connsiteY60" fmla="*/ 80010 h 144780"/>
              <a:gd name="connsiteX61" fmla="*/ 1969770 w 2617470"/>
              <a:gd name="connsiteY61" fmla="*/ 76200 h 144780"/>
              <a:gd name="connsiteX62" fmla="*/ 1985010 w 2617470"/>
              <a:gd name="connsiteY62" fmla="*/ 70485 h 144780"/>
              <a:gd name="connsiteX63" fmla="*/ 2004060 w 2617470"/>
              <a:gd name="connsiteY63" fmla="*/ 62865 h 144780"/>
              <a:gd name="connsiteX64" fmla="*/ 2011680 w 2617470"/>
              <a:gd name="connsiteY64" fmla="*/ 60960 h 144780"/>
              <a:gd name="connsiteX65" fmla="*/ 2017395 w 2617470"/>
              <a:gd name="connsiteY65" fmla="*/ 59055 h 144780"/>
              <a:gd name="connsiteX66" fmla="*/ 2023110 w 2617470"/>
              <a:gd name="connsiteY66" fmla="*/ 53340 h 144780"/>
              <a:gd name="connsiteX67" fmla="*/ 2032635 w 2617470"/>
              <a:gd name="connsiteY67" fmla="*/ 51435 h 144780"/>
              <a:gd name="connsiteX68" fmla="*/ 2038350 w 2617470"/>
              <a:gd name="connsiteY68" fmla="*/ 49530 h 144780"/>
              <a:gd name="connsiteX69" fmla="*/ 2044065 w 2617470"/>
              <a:gd name="connsiteY69" fmla="*/ 45720 h 144780"/>
              <a:gd name="connsiteX70" fmla="*/ 2051685 w 2617470"/>
              <a:gd name="connsiteY70" fmla="*/ 43815 h 144780"/>
              <a:gd name="connsiteX71" fmla="*/ 2070735 w 2617470"/>
              <a:gd name="connsiteY71" fmla="*/ 40005 h 144780"/>
              <a:gd name="connsiteX72" fmla="*/ 2076450 w 2617470"/>
              <a:gd name="connsiteY72" fmla="*/ 38100 h 144780"/>
              <a:gd name="connsiteX73" fmla="*/ 2082165 w 2617470"/>
              <a:gd name="connsiteY73" fmla="*/ 34290 h 144780"/>
              <a:gd name="connsiteX74" fmla="*/ 2093595 w 2617470"/>
              <a:gd name="connsiteY74" fmla="*/ 32385 h 144780"/>
              <a:gd name="connsiteX75" fmla="*/ 2099310 w 2617470"/>
              <a:gd name="connsiteY75" fmla="*/ 30480 h 144780"/>
              <a:gd name="connsiteX76" fmla="*/ 2114550 w 2617470"/>
              <a:gd name="connsiteY76" fmla="*/ 26670 h 144780"/>
              <a:gd name="connsiteX77" fmla="*/ 2125980 w 2617470"/>
              <a:gd name="connsiteY77" fmla="*/ 22860 h 144780"/>
              <a:gd name="connsiteX78" fmla="*/ 2131695 w 2617470"/>
              <a:gd name="connsiteY78" fmla="*/ 19050 h 144780"/>
              <a:gd name="connsiteX79" fmla="*/ 2141220 w 2617470"/>
              <a:gd name="connsiteY79" fmla="*/ 17145 h 144780"/>
              <a:gd name="connsiteX80" fmla="*/ 2146935 w 2617470"/>
              <a:gd name="connsiteY80" fmla="*/ 15240 h 144780"/>
              <a:gd name="connsiteX81" fmla="*/ 2291715 w 2617470"/>
              <a:gd name="connsiteY81" fmla="*/ 19050 h 144780"/>
              <a:gd name="connsiteX82" fmla="*/ 2316480 w 2617470"/>
              <a:gd name="connsiteY82" fmla="*/ 17145 h 144780"/>
              <a:gd name="connsiteX83" fmla="*/ 2329815 w 2617470"/>
              <a:gd name="connsiteY83" fmla="*/ 11430 h 144780"/>
              <a:gd name="connsiteX84" fmla="*/ 2337435 w 2617470"/>
              <a:gd name="connsiteY84" fmla="*/ 9525 h 144780"/>
              <a:gd name="connsiteX85" fmla="*/ 2388870 w 2617470"/>
              <a:gd name="connsiteY85" fmla="*/ 3810 h 144780"/>
              <a:gd name="connsiteX86" fmla="*/ 2400300 w 2617470"/>
              <a:gd name="connsiteY86" fmla="*/ 1905 h 144780"/>
              <a:gd name="connsiteX87" fmla="*/ 2436495 w 2617470"/>
              <a:gd name="connsiteY87" fmla="*/ 0 h 144780"/>
              <a:gd name="connsiteX88" fmla="*/ 2489835 w 2617470"/>
              <a:gd name="connsiteY88" fmla="*/ 3810 h 144780"/>
              <a:gd name="connsiteX89" fmla="*/ 2497455 w 2617470"/>
              <a:gd name="connsiteY89" fmla="*/ 5715 h 144780"/>
              <a:gd name="connsiteX90" fmla="*/ 2508885 w 2617470"/>
              <a:gd name="connsiteY90" fmla="*/ 9525 h 144780"/>
              <a:gd name="connsiteX91" fmla="*/ 2546985 w 2617470"/>
              <a:gd name="connsiteY91" fmla="*/ 5715 h 144780"/>
              <a:gd name="connsiteX92" fmla="*/ 2575560 w 2617470"/>
              <a:gd name="connsiteY92" fmla="*/ 0 h 144780"/>
              <a:gd name="connsiteX93" fmla="*/ 2604135 w 2617470"/>
              <a:gd name="connsiteY93" fmla="*/ 1905 h 144780"/>
              <a:gd name="connsiteX94" fmla="*/ 2617470 w 2617470"/>
              <a:gd name="connsiteY94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802130 w 2617470"/>
              <a:gd name="connsiteY53" fmla="*/ 125730 h 144780"/>
              <a:gd name="connsiteX54" fmla="*/ 1905000 w 2617470"/>
              <a:gd name="connsiteY54" fmla="*/ 100965 h 144780"/>
              <a:gd name="connsiteX55" fmla="*/ 1916430 w 2617470"/>
              <a:gd name="connsiteY55" fmla="*/ 97155 h 144780"/>
              <a:gd name="connsiteX56" fmla="*/ 1922145 w 2617470"/>
              <a:gd name="connsiteY56" fmla="*/ 95250 h 144780"/>
              <a:gd name="connsiteX57" fmla="*/ 1933575 w 2617470"/>
              <a:gd name="connsiteY57" fmla="*/ 87630 h 144780"/>
              <a:gd name="connsiteX58" fmla="*/ 1948815 w 2617470"/>
              <a:gd name="connsiteY58" fmla="*/ 83820 h 144780"/>
              <a:gd name="connsiteX59" fmla="*/ 1954530 w 2617470"/>
              <a:gd name="connsiteY59" fmla="*/ 80010 h 144780"/>
              <a:gd name="connsiteX60" fmla="*/ 1969770 w 2617470"/>
              <a:gd name="connsiteY60" fmla="*/ 76200 h 144780"/>
              <a:gd name="connsiteX61" fmla="*/ 1985010 w 2617470"/>
              <a:gd name="connsiteY61" fmla="*/ 70485 h 144780"/>
              <a:gd name="connsiteX62" fmla="*/ 2004060 w 2617470"/>
              <a:gd name="connsiteY62" fmla="*/ 62865 h 144780"/>
              <a:gd name="connsiteX63" fmla="*/ 2011680 w 2617470"/>
              <a:gd name="connsiteY63" fmla="*/ 60960 h 144780"/>
              <a:gd name="connsiteX64" fmla="*/ 2017395 w 2617470"/>
              <a:gd name="connsiteY64" fmla="*/ 59055 h 144780"/>
              <a:gd name="connsiteX65" fmla="*/ 2023110 w 2617470"/>
              <a:gd name="connsiteY65" fmla="*/ 53340 h 144780"/>
              <a:gd name="connsiteX66" fmla="*/ 2032635 w 2617470"/>
              <a:gd name="connsiteY66" fmla="*/ 51435 h 144780"/>
              <a:gd name="connsiteX67" fmla="*/ 2038350 w 2617470"/>
              <a:gd name="connsiteY67" fmla="*/ 49530 h 144780"/>
              <a:gd name="connsiteX68" fmla="*/ 2044065 w 2617470"/>
              <a:gd name="connsiteY68" fmla="*/ 45720 h 144780"/>
              <a:gd name="connsiteX69" fmla="*/ 2051685 w 2617470"/>
              <a:gd name="connsiteY69" fmla="*/ 43815 h 144780"/>
              <a:gd name="connsiteX70" fmla="*/ 2070735 w 2617470"/>
              <a:gd name="connsiteY70" fmla="*/ 40005 h 144780"/>
              <a:gd name="connsiteX71" fmla="*/ 2076450 w 2617470"/>
              <a:gd name="connsiteY71" fmla="*/ 38100 h 144780"/>
              <a:gd name="connsiteX72" fmla="*/ 2082165 w 2617470"/>
              <a:gd name="connsiteY72" fmla="*/ 34290 h 144780"/>
              <a:gd name="connsiteX73" fmla="*/ 2093595 w 2617470"/>
              <a:gd name="connsiteY73" fmla="*/ 32385 h 144780"/>
              <a:gd name="connsiteX74" fmla="*/ 2099310 w 2617470"/>
              <a:gd name="connsiteY74" fmla="*/ 30480 h 144780"/>
              <a:gd name="connsiteX75" fmla="*/ 2114550 w 2617470"/>
              <a:gd name="connsiteY75" fmla="*/ 26670 h 144780"/>
              <a:gd name="connsiteX76" fmla="*/ 2125980 w 2617470"/>
              <a:gd name="connsiteY76" fmla="*/ 22860 h 144780"/>
              <a:gd name="connsiteX77" fmla="*/ 2131695 w 2617470"/>
              <a:gd name="connsiteY77" fmla="*/ 19050 h 144780"/>
              <a:gd name="connsiteX78" fmla="*/ 2141220 w 2617470"/>
              <a:gd name="connsiteY78" fmla="*/ 17145 h 144780"/>
              <a:gd name="connsiteX79" fmla="*/ 2146935 w 2617470"/>
              <a:gd name="connsiteY79" fmla="*/ 15240 h 144780"/>
              <a:gd name="connsiteX80" fmla="*/ 2291715 w 2617470"/>
              <a:gd name="connsiteY80" fmla="*/ 19050 h 144780"/>
              <a:gd name="connsiteX81" fmla="*/ 2316480 w 2617470"/>
              <a:gd name="connsiteY81" fmla="*/ 17145 h 144780"/>
              <a:gd name="connsiteX82" fmla="*/ 2329815 w 2617470"/>
              <a:gd name="connsiteY82" fmla="*/ 11430 h 144780"/>
              <a:gd name="connsiteX83" fmla="*/ 2337435 w 2617470"/>
              <a:gd name="connsiteY83" fmla="*/ 9525 h 144780"/>
              <a:gd name="connsiteX84" fmla="*/ 2388870 w 2617470"/>
              <a:gd name="connsiteY84" fmla="*/ 3810 h 144780"/>
              <a:gd name="connsiteX85" fmla="*/ 2400300 w 2617470"/>
              <a:gd name="connsiteY85" fmla="*/ 1905 h 144780"/>
              <a:gd name="connsiteX86" fmla="*/ 2436495 w 2617470"/>
              <a:gd name="connsiteY86" fmla="*/ 0 h 144780"/>
              <a:gd name="connsiteX87" fmla="*/ 2489835 w 2617470"/>
              <a:gd name="connsiteY87" fmla="*/ 3810 h 144780"/>
              <a:gd name="connsiteX88" fmla="*/ 2497455 w 2617470"/>
              <a:gd name="connsiteY88" fmla="*/ 5715 h 144780"/>
              <a:gd name="connsiteX89" fmla="*/ 2508885 w 2617470"/>
              <a:gd name="connsiteY89" fmla="*/ 9525 h 144780"/>
              <a:gd name="connsiteX90" fmla="*/ 2546985 w 2617470"/>
              <a:gd name="connsiteY90" fmla="*/ 5715 h 144780"/>
              <a:gd name="connsiteX91" fmla="*/ 2575560 w 2617470"/>
              <a:gd name="connsiteY91" fmla="*/ 0 h 144780"/>
              <a:gd name="connsiteX92" fmla="*/ 2604135 w 2617470"/>
              <a:gd name="connsiteY92" fmla="*/ 1905 h 144780"/>
              <a:gd name="connsiteX93" fmla="*/ 2617470 w 2617470"/>
              <a:gd name="connsiteY93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767840 w 2617470"/>
              <a:gd name="connsiteY52" fmla="*/ 129540 h 144780"/>
              <a:gd name="connsiteX53" fmla="*/ 1905000 w 2617470"/>
              <a:gd name="connsiteY53" fmla="*/ 100965 h 144780"/>
              <a:gd name="connsiteX54" fmla="*/ 1916430 w 2617470"/>
              <a:gd name="connsiteY54" fmla="*/ 97155 h 144780"/>
              <a:gd name="connsiteX55" fmla="*/ 1922145 w 2617470"/>
              <a:gd name="connsiteY55" fmla="*/ 95250 h 144780"/>
              <a:gd name="connsiteX56" fmla="*/ 1933575 w 2617470"/>
              <a:gd name="connsiteY56" fmla="*/ 87630 h 144780"/>
              <a:gd name="connsiteX57" fmla="*/ 1948815 w 2617470"/>
              <a:gd name="connsiteY57" fmla="*/ 83820 h 144780"/>
              <a:gd name="connsiteX58" fmla="*/ 1954530 w 2617470"/>
              <a:gd name="connsiteY58" fmla="*/ 80010 h 144780"/>
              <a:gd name="connsiteX59" fmla="*/ 1969770 w 2617470"/>
              <a:gd name="connsiteY59" fmla="*/ 76200 h 144780"/>
              <a:gd name="connsiteX60" fmla="*/ 1985010 w 2617470"/>
              <a:gd name="connsiteY60" fmla="*/ 70485 h 144780"/>
              <a:gd name="connsiteX61" fmla="*/ 2004060 w 2617470"/>
              <a:gd name="connsiteY61" fmla="*/ 62865 h 144780"/>
              <a:gd name="connsiteX62" fmla="*/ 2011680 w 2617470"/>
              <a:gd name="connsiteY62" fmla="*/ 60960 h 144780"/>
              <a:gd name="connsiteX63" fmla="*/ 2017395 w 2617470"/>
              <a:gd name="connsiteY63" fmla="*/ 59055 h 144780"/>
              <a:gd name="connsiteX64" fmla="*/ 2023110 w 2617470"/>
              <a:gd name="connsiteY64" fmla="*/ 53340 h 144780"/>
              <a:gd name="connsiteX65" fmla="*/ 2032635 w 2617470"/>
              <a:gd name="connsiteY65" fmla="*/ 51435 h 144780"/>
              <a:gd name="connsiteX66" fmla="*/ 2038350 w 2617470"/>
              <a:gd name="connsiteY66" fmla="*/ 49530 h 144780"/>
              <a:gd name="connsiteX67" fmla="*/ 2044065 w 2617470"/>
              <a:gd name="connsiteY67" fmla="*/ 45720 h 144780"/>
              <a:gd name="connsiteX68" fmla="*/ 2051685 w 2617470"/>
              <a:gd name="connsiteY68" fmla="*/ 43815 h 144780"/>
              <a:gd name="connsiteX69" fmla="*/ 2070735 w 2617470"/>
              <a:gd name="connsiteY69" fmla="*/ 40005 h 144780"/>
              <a:gd name="connsiteX70" fmla="*/ 2076450 w 2617470"/>
              <a:gd name="connsiteY70" fmla="*/ 38100 h 144780"/>
              <a:gd name="connsiteX71" fmla="*/ 2082165 w 2617470"/>
              <a:gd name="connsiteY71" fmla="*/ 34290 h 144780"/>
              <a:gd name="connsiteX72" fmla="*/ 2093595 w 2617470"/>
              <a:gd name="connsiteY72" fmla="*/ 32385 h 144780"/>
              <a:gd name="connsiteX73" fmla="*/ 2099310 w 2617470"/>
              <a:gd name="connsiteY73" fmla="*/ 30480 h 144780"/>
              <a:gd name="connsiteX74" fmla="*/ 2114550 w 2617470"/>
              <a:gd name="connsiteY74" fmla="*/ 26670 h 144780"/>
              <a:gd name="connsiteX75" fmla="*/ 2125980 w 2617470"/>
              <a:gd name="connsiteY75" fmla="*/ 22860 h 144780"/>
              <a:gd name="connsiteX76" fmla="*/ 2131695 w 2617470"/>
              <a:gd name="connsiteY76" fmla="*/ 19050 h 144780"/>
              <a:gd name="connsiteX77" fmla="*/ 2141220 w 2617470"/>
              <a:gd name="connsiteY77" fmla="*/ 17145 h 144780"/>
              <a:gd name="connsiteX78" fmla="*/ 2146935 w 2617470"/>
              <a:gd name="connsiteY78" fmla="*/ 15240 h 144780"/>
              <a:gd name="connsiteX79" fmla="*/ 2291715 w 2617470"/>
              <a:gd name="connsiteY79" fmla="*/ 19050 h 144780"/>
              <a:gd name="connsiteX80" fmla="*/ 2316480 w 2617470"/>
              <a:gd name="connsiteY80" fmla="*/ 17145 h 144780"/>
              <a:gd name="connsiteX81" fmla="*/ 2329815 w 2617470"/>
              <a:gd name="connsiteY81" fmla="*/ 11430 h 144780"/>
              <a:gd name="connsiteX82" fmla="*/ 2337435 w 2617470"/>
              <a:gd name="connsiteY82" fmla="*/ 9525 h 144780"/>
              <a:gd name="connsiteX83" fmla="*/ 2388870 w 2617470"/>
              <a:gd name="connsiteY83" fmla="*/ 3810 h 144780"/>
              <a:gd name="connsiteX84" fmla="*/ 2400300 w 2617470"/>
              <a:gd name="connsiteY84" fmla="*/ 1905 h 144780"/>
              <a:gd name="connsiteX85" fmla="*/ 2436495 w 2617470"/>
              <a:gd name="connsiteY85" fmla="*/ 0 h 144780"/>
              <a:gd name="connsiteX86" fmla="*/ 2489835 w 2617470"/>
              <a:gd name="connsiteY86" fmla="*/ 3810 h 144780"/>
              <a:gd name="connsiteX87" fmla="*/ 2497455 w 2617470"/>
              <a:gd name="connsiteY87" fmla="*/ 5715 h 144780"/>
              <a:gd name="connsiteX88" fmla="*/ 2508885 w 2617470"/>
              <a:gd name="connsiteY88" fmla="*/ 9525 h 144780"/>
              <a:gd name="connsiteX89" fmla="*/ 2546985 w 2617470"/>
              <a:gd name="connsiteY89" fmla="*/ 5715 h 144780"/>
              <a:gd name="connsiteX90" fmla="*/ 2575560 w 2617470"/>
              <a:gd name="connsiteY90" fmla="*/ 0 h 144780"/>
              <a:gd name="connsiteX91" fmla="*/ 2604135 w 2617470"/>
              <a:gd name="connsiteY91" fmla="*/ 1905 h 144780"/>
              <a:gd name="connsiteX92" fmla="*/ 2617470 w 2617470"/>
              <a:gd name="connsiteY92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756410 w 2617470"/>
              <a:gd name="connsiteY51" fmla="*/ 133350 h 144780"/>
              <a:gd name="connsiteX52" fmla="*/ 1905000 w 2617470"/>
              <a:gd name="connsiteY52" fmla="*/ 100965 h 144780"/>
              <a:gd name="connsiteX53" fmla="*/ 1916430 w 2617470"/>
              <a:gd name="connsiteY53" fmla="*/ 97155 h 144780"/>
              <a:gd name="connsiteX54" fmla="*/ 1922145 w 2617470"/>
              <a:gd name="connsiteY54" fmla="*/ 95250 h 144780"/>
              <a:gd name="connsiteX55" fmla="*/ 1933575 w 2617470"/>
              <a:gd name="connsiteY55" fmla="*/ 87630 h 144780"/>
              <a:gd name="connsiteX56" fmla="*/ 1948815 w 2617470"/>
              <a:gd name="connsiteY56" fmla="*/ 83820 h 144780"/>
              <a:gd name="connsiteX57" fmla="*/ 1954530 w 2617470"/>
              <a:gd name="connsiteY57" fmla="*/ 80010 h 144780"/>
              <a:gd name="connsiteX58" fmla="*/ 1969770 w 2617470"/>
              <a:gd name="connsiteY58" fmla="*/ 76200 h 144780"/>
              <a:gd name="connsiteX59" fmla="*/ 1985010 w 2617470"/>
              <a:gd name="connsiteY59" fmla="*/ 70485 h 144780"/>
              <a:gd name="connsiteX60" fmla="*/ 2004060 w 2617470"/>
              <a:gd name="connsiteY60" fmla="*/ 62865 h 144780"/>
              <a:gd name="connsiteX61" fmla="*/ 2011680 w 2617470"/>
              <a:gd name="connsiteY61" fmla="*/ 60960 h 144780"/>
              <a:gd name="connsiteX62" fmla="*/ 2017395 w 2617470"/>
              <a:gd name="connsiteY62" fmla="*/ 59055 h 144780"/>
              <a:gd name="connsiteX63" fmla="*/ 2023110 w 2617470"/>
              <a:gd name="connsiteY63" fmla="*/ 53340 h 144780"/>
              <a:gd name="connsiteX64" fmla="*/ 2032635 w 2617470"/>
              <a:gd name="connsiteY64" fmla="*/ 51435 h 144780"/>
              <a:gd name="connsiteX65" fmla="*/ 2038350 w 2617470"/>
              <a:gd name="connsiteY65" fmla="*/ 49530 h 144780"/>
              <a:gd name="connsiteX66" fmla="*/ 2044065 w 2617470"/>
              <a:gd name="connsiteY66" fmla="*/ 45720 h 144780"/>
              <a:gd name="connsiteX67" fmla="*/ 2051685 w 2617470"/>
              <a:gd name="connsiteY67" fmla="*/ 43815 h 144780"/>
              <a:gd name="connsiteX68" fmla="*/ 2070735 w 2617470"/>
              <a:gd name="connsiteY68" fmla="*/ 40005 h 144780"/>
              <a:gd name="connsiteX69" fmla="*/ 2076450 w 2617470"/>
              <a:gd name="connsiteY69" fmla="*/ 38100 h 144780"/>
              <a:gd name="connsiteX70" fmla="*/ 2082165 w 2617470"/>
              <a:gd name="connsiteY70" fmla="*/ 34290 h 144780"/>
              <a:gd name="connsiteX71" fmla="*/ 2093595 w 2617470"/>
              <a:gd name="connsiteY71" fmla="*/ 32385 h 144780"/>
              <a:gd name="connsiteX72" fmla="*/ 2099310 w 2617470"/>
              <a:gd name="connsiteY72" fmla="*/ 30480 h 144780"/>
              <a:gd name="connsiteX73" fmla="*/ 2114550 w 2617470"/>
              <a:gd name="connsiteY73" fmla="*/ 26670 h 144780"/>
              <a:gd name="connsiteX74" fmla="*/ 2125980 w 2617470"/>
              <a:gd name="connsiteY74" fmla="*/ 22860 h 144780"/>
              <a:gd name="connsiteX75" fmla="*/ 2131695 w 2617470"/>
              <a:gd name="connsiteY75" fmla="*/ 19050 h 144780"/>
              <a:gd name="connsiteX76" fmla="*/ 2141220 w 2617470"/>
              <a:gd name="connsiteY76" fmla="*/ 17145 h 144780"/>
              <a:gd name="connsiteX77" fmla="*/ 2146935 w 2617470"/>
              <a:gd name="connsiteY77" fmla="*/ 15240 h 144780"/>
              <a:gd name="connsiteX78" fmla="*/ 2291715 w 2617470"/>
              <a:gd name="connsiteY78" fmla="*/ 19050 h 144780"/>
              <a:gd name="connsiteX79" fmla="*/ 2316480 w 2617470"/>
              <a:gd name="connsiteY79" fmla="*/ 17145 h 144780"/>
              <a:gd name="connsiteX80" fmla="*/ 2329815 w 2617470"/>
              <a:gd name="connsiteY80" fmla="*/ 11430 h 144780"/>
              <a:gd name="connsiteX81" fmla="*/ 2337435 w 2617470"/>
              <a:gd name="connsiteY81" fmla="*/ 9525 h 144780"/>
              <a:gd name="connsiteX82" fmla="*/ 2388870 w 2617470"/>
              <a:gd name="connsiteY82" fmla="*/ 3810 h 144780"/>
              <a:gd name="connsiteX83" fmla="*/ 2400300 w 2617470"/>
              <a:gd name="connsiteY83" fmla="*/ 1905 h 144780"/>
              <a:gd name="connsiteX84" fmla="*/ 2436495 w 2617470"/>
              <a:gd name="connsiteY84" fmla="*/ 0 h 144780"/>
              <a:gd name="connsiteX85" fmla="*/ 2489835 w 2617470"/>
              <a:gd name="connsiteY85" fmla="*/ 3810 h 144780"/>
              <a:gd name="connsiteX86" fmla="*/ 2497455 w 2617470"/>
              <a:gd name="connsiteY86" fmla="*/ 5715 h 144780"/>
              <a:gd name="connsiteX87" fmla="*/ 2508885 w 2617470"/>
              <a:gd name="connsiteY87" fmla="*/ 9525 h 144780"/>
              <a:gd name="connsiteX88" fmla="*/ 2546985 w 2617470"/>
              <a:gd name="connsiteY88" fmla="*/ 5715 h 144780"/>
              <a:gd name="connsiteX89" fmla="*/ 2575560 w 2617470"/>
              <a:gd name="connsiteY89" fmla="*/ 0 h 144780"/>
              <a:gd name="connsiteX90" fmla="*/ 2604135 w 2617470"/>
              <a:gd name="connsiteY90" fmla="*/ 1905 h 144780"/>
              <a:gd name="connsiteX91" fmla="*/ 2617470 w 2617470"/>
              <a:gd name="connsiteY91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748790 w 2617470"/>
              <a:gd name="connsiteY50" fmla="*/ 135255 h 144780"/>
              <a:gd name="connsiteX51" fmla="*/ 1905000 w 2617470"/>
              <a:gd name="connsiteY51" fmla="*/ 100965 h 144780"/>
              <a:gd name="connsiteX52" fmla="*/ 1916430 w 2617470"/>
              <a:gd name="connsiteY52" fmla="*/ 97155 h 144780"/>
              <a:gd name="connsiteX53" fmla="*/ 1922145 w 2617470"/>
              <a:gd name="connsiteY53" fmla="*/ 95250 h 144780"/>
              <a:gd name="connsiteX54" fmla="*/ 1933575 w 2617470"/>
              <a:gd name="connsiteY54" fmla="*/ 87630 h 144780"/>
              <a:gd name="connsiteX55" fmla="*/ 1948815 w 2617470"/>
              <a:gd name="connsiteY55" fmla="*/ 83820 h 144780"/>
              <a:gd name="connsiteX56" fmla="*/ 1954530 w 2617470"/>
              <a:gd name="connsiteY56" fmla="*/ 80010 h 144780"/>
              <a:gd name="connsiteX57" fmla="*/ 1969770 w 2617470"/>
              <a:gd name="connsiteY57" fmla="*/ 76200 h 144780"/>
              <a:gd name="connsiteX58" fmla="*/ 1985010 w 2617470"/>
              <a:gd name="connsiteY58" fmla="*/ 70485 h 144780"/>
              <a:gd name="connsiteX59" fmla="*/ 2004060 w 2617470"/>
              <a:gd name="connsiteY59" fmla="*/ 62865 h 144780"/>
              <a:gd name="connsiteX60" fmla="*/ 2011680 w 2617470"/>
              <a:gd name="connsiteY60" fmla="*/ 60960 h 144780"/>
              <a:gd name="connsiteX61" fmla="*/ 2017395 w 2617470"/>
              <a:gd name="connsiteY61" fmla="*/ 59055 h 144780"/>
              <a:gd name="connsiteX62" fmla="*/ 2023110 w 2617470"/>
              <a:gd name="connsiteY62" fmla="*/ 53340 h 144780"/>
              <a:gd name="connsiteX63" fmla="*/ 2032635 w 2617470"/>
              <a:gd name="connsiteY63" fmla="*/ 51435 h 144780"/>
              <a:gd name="connsiteX64" fmla="*/ 2038350 w 2617470"/>
              <a:gd name="connsiteY64" fmla="*/ 49530 h 144780"/>
              <a:gd name="connsiteX65" fmla="*/ 2044065 w 2617470"/>
              <a:gd name="connsiteY65" fmla="*/ 45720 h 144780"/>
              <a:gd name="connsiteX66" fmla="*/ 2051685 w 2617470"/>
              <a:gd name="connsiteY66" fmla="*/ 43815 h 144780"/>
              <a:gd name="connsiteX67" fmla="*/ 2070735 w 2617470"/>
              <a:gd name="connsiteY67" fmla="*/ 40005 h 144780"/>
              <a:gd name="connsiteX68" fmla="*/ 2076450 w 2617470"/>
              <a:gd name="connsiteY68" fmla="*/ 38100 h 144780"/>
              <a:gd name="connsiteX69" fmla="*/ 2082165 w 2617470"/>
              <a:gd name="connsiteY69" fmla="*/ 34290 h 144780"/>
              <a:gd name="connsiteX70" fmla="*/ 2093595 w 2617470"/>
              <a:gd name="connsiteY70" fmla="*/ 32385 h 144780"/>
              <a:gd name="connsiteX71" fmla="*/ 2099310 w 2617470"/>
              <a:gd name="connsiteY71" fmla="*/ 30480 h 144780"/>
              <a:gd name="connsiteX72" fmla="*/ 2114550 w 2617470"/>
              <a:gd name="connsiteY72" fmla="*/ 26670 h 144780"/>
              <a:gd name="connsiteX73" fmla="*/ 2125980 w 2617470"/>
              <a:gd name="connsiteY73" fmla="*/ 22860 h 144780"/>
              <a:gd name="connsiteX74" fmla="*/ 2131695 w 2617470"/>
              <a:gd name="connsiteY74" fmla="*/ 19050 h 144780"/>
              <a:gd name="connsiteX75" fmla="*/ 2141220 w 2617470"/>
              <a:gd name="connsiteY75" fmla="*/ 17145 h 144780"/>
              <a:gd name="connsiteX76" fmla="*/ 2146935 w 2617470"/>
              <a:gd name="connsiteY76" fmla="*/ 15240 h 144780"/>
              <a:gd name="connsiteX77" fmla="*/ 2291715 w 2617470"/>
              <a:gd name="connsiteY77" fmla="*/ 19050 h 144780"/>
              <a:gd name="connsiteX78" fmla="*/ 2316480 w 2617470"/>
              <a:gd name="connsiteY78" fmla="*/ 17145 h 144780"/>
              <a:gd name="connsiteX79" fmla="*/ 2329815 w 2617470"/>
              <a:gd name="connsiteY79" fmla="*/ 11430 h 144780"/>
              <a:gd name="connsiteX80" fmla="*/ 2337435 w 2617470"/>
              <a:gd name="connsiteY80" fmla="*/ 9525 h 144780"/>
              <a:gd name="connsiteX81" fmla="*/ 2388870 w 2617470"/>
              <a:gd name="connsiteY81" fmla="*/ 3810 h 144780"/>
              <a:gd name="connsiteX82" fmla="*/ 2400300 w 2617470"/>
              <a:gd name="connsiteY82" fmla="*/ 1905 h 144780"/>
              <a:gd name="connsiteX83" fmla="*/ 2436495 w 2617470"/>
              <a:gd name="connsiteY83" fmla="*/ 0 h 144780"/>
              <a:gd name="connsiteX84" fmla="*/ 2489835 w 2617470"/>
              <a:gd name="connsiteY84" fmla="*/ 3810 h 144780"/>
              <a:gd name="connsiteX85" fmla="*/ 2497455 w 2617470"/>
              <a:gd name="connsiteY85" fmla="*/ 5715 h 144780"/>
              <a:gd name="connsiteX86" fmla="*/ 2508885 w 2617470"/>
              <a:gd name="connsiteY86" fmla="*/ 9525 h 144780"/>
              <a:gd name="connsiteX87" fmla="*/ 2546985 w 2617470"/>
              <a:gd name="connsiteY87" fmla="*/ 5715 h 144780"/>
              <a:gd name="connsiteX88" fmla="*/ 2575560 w 2617470"/>
              <a:gd name="connsiteY88" fmla="*/ 0 h 144780"/>
              <a:gd name="connsiteX89" fmla="*/ 2604135 w 2617470"/>
              <a:gd name="connsiteY89" fmla="*/ 1905 h 144780"/>
              <a:gd name="connsiteX90" fmla="*/ 2617470 w 2617470"/>
              <a:gd name="connsiteY90" fmla="*/ 3810 h 144780"/>
              <a:gd name="connsiteX0" fmla="*/ 0 w 2617470"/>
              <a:gd name="connsiteY0" fmla="*/ 11430 h 144780"/>
              <a:gd name="connsiteX1" fmla="*/ 179070 w 2617470"/>
              <a:gd name="connsiteY1" fmla="*/ 13335 h 144780"/>
              <a:gd name="connsiteX2" fmla="*/ 459105 w 2617470"/>
              <a:gd name="connsiteY2" fmla="*/ 13335 h 144780"/>
              <a:gd name="connsiteX3" fmla="*/ 647700 w 2617470"/>
              <a:gd name="connsiteY3" fmla="*/ 11430 h 144780"/>
              <a:gd name="connsiteX4" fmla="*/ 714375 w 2617470"/>
              <a:gd name="connsiteY4" fmla="*/ 19050 h 144780"/>
              <a:gd name="connsiteX5" fmla="*/ 721995 w 2617470"/>
              <a:gd name="connsiteY5" fmla="*/ 20955 h 144780"/>
              <a:gd name="connsiteX6" fmla="*/ 735330 w 2617470"/>
              <a:gd name="connsiteY6" fmla="*/ 24765 h 144780"/>
              <a:gd name="connsiteX7" fmla="*/ 750570 w 2617470"/>
              <a:gd name="connsiteY7" fmla="*/ 26670 h 144780"/>
              <a:gd name="connsiteX8" fmla="*/ 782955 w 2617470"/>
              <a:gd name="connsiteY8" fmla="*/ 32385 h 144780"/>
              <a:gd name="connsiteX9" fmla="*/ 794385 w 2617470"/>
              <a:gd name="connsiteY9" fmla="*/ 36195 h 144780"/>
              <a:gd name="connsiteX10" fmla="*/ 800100 w 2617470"/>
              <a:gd name="connsiteY10" fmla="*/ 38100 h 144780"/>
              <a:gd name="connsiteX11" fmla="*/ 811530 w 2617470"/>
              <a:gd name="connsiteY11" fmla="*/ 40005 h 144780"/>
              <a:gd name="connsiteX12" fmla="*/ 819150 w 2617470"/>
              <a:gd name="connsiteY12" fmla="*/ 41910 h 144780"/>
              <a:gd name="connsiteX13" fmla="*/ 859155 w 2617470"/>
              <a:gd name="connsiteY13" fmla="*/ 45720 h 144780"/>
              <a:gd name="connsiteX14" fmla="*/ 868680 w 2617470"/>
              <a:gd name="connsiteY14" fmla="*/ 47625 h 144780"/>
              <a:gd name="connsiteX15" fmla="*/ 874395 w 2617470"/>
              <a:gd name="connsiteY15" fmla="*/ 49530 h 144780"/>
              <a:gd name="connsiteX16" fmla="*/ 902970 w 2617470"/>
              <a:gd name="connsiteY16" fmla="*/ 55245 h 144780"/>
              <a:gd name="connsiteX17" fmla="*/ 920115 w 2617470"/>
              <a:gd name="connsiteY17" fmla="*/ 59055 h 144780"/>
              <a:gd name="connsiteX18" fmla="*/ 927735 w 2617470"/>
              <a:gd name="connsiteY18" fmla="*/ 60960 h 144780"/>
              <a:gd name="connsiteX19" fmla="*/ 973455 w 2617470"/>
              <a:gd name="connsiteY19" fmla="*/ 62865 h 144780"/>
              <a:gd name="connsiteX20" fmla="*/ 1000125 w 2617470"/>
              <a:gd name="connsiteY20" fmla="*/ 68580 h 144780"/>
              <a:gd name="connsiteX21" fmla="*/ 1022985 w 2617470"/>
              <a:gd name="connsiteY21" fmla="*/ 72390 h 144780"/>
              <a:gd name="connsiteX22" fmla="*/ 1059180 w 2617470"/>
              <a:gd name="connsiteY22" fmla="*/ 78105 h 144780"/>
              <a:gd name="connsiteX23" fmla="*/ 1080135 w 2617470"/>
              <a:gd name="connsiteY23" fmla="*/ 80010 h 144780"/>
              <a:gd name="connsiteX24" fmla="*/ 1129665 w 2617470"/>
              <a:gd name="connsiteY24" fmla="*/ 83820 h 144780"/>
              <a:gd name="connsiteX25" fmla="*/ 1135380 w 2617470"/>
              <a:gd name="connsiteY25" fmla="*/ 85725 h 144780"/>
              <a:gd name="connsiteX26" fmla="*/ 1148715 w 2617470"/>
              <a:gd name="connsiteY26" fmla="*/ 87630 h 144780"/>
              <a:gd name="connsiteX27" fmla="*/ 1190625 w 2617470"/>
              <a:gd name="connsiteY27" fmla="*/ 89535 h 144780"/>
              <a:gd name="connsiteX28" fmla="*/ 1203960 w 2617470"/>
              <a:gd name="connsiteY28" fmla="*/ 93345 h 144780"/>
              <a:gd name="connsiteX29" fmla="*/ 1223010 w 2617470"/>
              <a:gd name="connsiteY29" fmla="*/ 97155 h 144780"/>
              <a:gd name="connsiteX30" fmla="*/ 1230630 w 2617470"/>
              <a:gd name="connsiteY30" fmla="*/ 99060 h 144780"/>
              <a:gd name="connsiteX31" fmla="*/ 1268730 w 2617470"/>
              <a:gd name="connsiteY31" fmla="*/ 102870 h 144780"/>
              <a:gd name="connsiteX32" fmla="*/ 1299210 w 2617470"/>
              <a:gd name="connsiteY32" fmla="*/ 106680 h 144780"/>
              <a:gd name="connsiteX33" fmla="*/ 1314450 w 2617470"/>
              <a:gd name="connsiteY33" fmla="*/ 112395 h 144780"/>
              <a:gd name="connsiteX34" fmla="*/ 1320165 w 2617470"/>
              <a:gd name="connsiteY34" fmla="*/ 114300 h 144780"/>
              <a:gd name="connsiteX35" fmla="*/ 1363980 w 2617470"/>
              <a:gd name="connsiteY35" fmla="*/ 118110 h 144780"/>
              <a:gd name="connsiteX36" fmla="*/ 1390650 w 2617470"/>
              <a:gd name="connsiteY36" fmla="*/ 123825 h 144780"/>
              <a:gd name="connsiteX37" fmla="*/ 1396365 w 2617470"/>
              <a:gd name="connsiteY37" fmla="*/ 125730 h 144780"/>
              <a:gd name="connsiteX38" fmla="*/ 1403985 w 2617470"/>
              <a:gd name="connsiteY38" fmla="*/ 127635 h 144780"/>
              <a:gd name="connsiteX39" fmla="*/ 1409700 w 2617470"/>
              <a:gd name="connsiteY39" fmla="*/ 129540 h 144780"/>
              <a:gd name="connsiteX40" fmla="*/ 1417320 w 2617470"/>
              <a:gd name="connsiteY40" fmla="*/ 131445 h 144780"/>
              <a:gd name="connsiteX41" fmla="*/ 1423035 w 2617470"/>
              <a:gd name="connsiteY41" fmla="*/ 133350 h 144780"/>
              <a:gd name="connsiteX42" fmla="*/ 1463040 w 2617470"/>
              <a:gd name="connsiteY42" fmla="*/ 135255 h 144780"/>
              <a:gd name="connsiteX43" fmla="*/ 1482090 w 2617470"/>
              <a:gd name="connsiteY43" fmla="*/ 137160 h 144780"/>
              <a:gd name="connsiteX44" fmla="*/ 1489710 w 2617470"/>
              <a:gd name="connsiteY44" fmla="*/ 139065 h 144780"/>
              <a:gd name="connsiteX45" fmla="*/ 1520190 w 2617470"/>
              <a:gd name="connsiteY45" fmla="*/ 140970 h 144780"/>
              <a:gd name="connsiteX46" fmla="*/ 1543050 w 2617470"/>
              <a:gd name="connsiteY46" fmla="*/ 142875 h 144780"/>
              <a:gd name="connsiteX47" fmla="*/ 1628775 w 2617470"/>
              <a:gd name="connsiteY47" fmla="*/ 144780 h 144780"/>
              <a:gd name="connsiteX48" fmla="*/ 1703070 w 2617470"/>
              <a:gd name="connsiteY48" fmla="*/ 142875 h 144780"/>
              <a:gd name="connsiteX49" fmla="*/ 1737360 w 2617470"/>
              <a:gd name="connsiteY49" fmla="*/ 139065 h 144780"/>
              <a:gd name="connsiteX50" fmla="*/ 1905000 w 2617470"/>
              <a:gd name="connsiteY50" fmla="*/ 100965 h 144780"/>
              <a:gd name="connsiteX51" fmla="*/ 1916430 w 2617470"/>
              <a:gd name="connsiteY51" fmla="*/ 97155 h 144780"/>
              <a:gd name="connsiteX52" fmla="*/ 1922145 w 2617470"/>
              <a:gd name="connsiteY52" fmla="*/ 95250 h 144780"/>
              <a:gd name="connsiteX53" fmla="*/ 1933575 w 2617470"/>
              <a:gd name="connsiteY53" fmla="*/ 87630 h 144780"/>
              <a:gd name="connsiteX54" fmla="*/ 1948815 w 2617470"/>
              <a:gd name="connsiteY54" fmla="*/ 83820 h 144780"/>
              <a:gd name="connsiteX55" fmla="*/ 1954530 w 2617470"/>
              <a:gd name="connsiteY55" fmla="*/ 80010 h 144780"/>
              <a:gd name="connsiteX56" fmla="*/ 1969770 w 2617470"/>
              <a:gd name="connsiteY56" fmla="*/ 76200 h 144780"/>
              <a:gd name="connsiteX57" fmla="*/ 1985010 w 2617470"/>
              <a:gd name="connsiteY57" fmla="*/ 70485 h 144780"/>
              <a:gd name="connsiteX58" fmla="*/ 2004060 w 2617470"/>
              <a:gd name="connsiteY58" fmla="*/ 62865 h 144780"/>
              <a:gd name="connsiteX59" fmla="*/ 2011680 w 2617470"/>
              <a:gd name="connsiteY59" fmla="*/ 60960 h 144780"/>
              <a:gd name="connsiteX60" fmla="*/ 2017395 w 2617470"/>
              <a:gd name="connsiteY60" fmla="*/ 59055 h 144780"/>
              <a:gd name="connsiteX61" fmla="*/ 2023110 w 2617470"/>
              <a:gd name="connsiteY61" fmla="*/ 53340 h 144780"/>
              <a:gd name="connsiteX62" fmla="*/ 2032635 w 2617470"/>
              <a:gd name="connsiteY62" fmla="*/ 51435 h 144780"/>
              <a:gd name="connsiteX63" fmla="*/ 2038350 w 2617470"/>
              <a:gd name="connsiteY63" fmla="*/ 49530 h 144780"/>
              <a:gd name="connsiteX64" fmla="*/ 2044065 w 2617470"/>
              <a:gd name="connsiteY64" fmla="*/ 45720 h 144780"/>
              <a:gd name="connsiteX65" fmla="*/ 2051685 w 2617470"/>
              <a:gd name="connsiteY65" fmla="*/ 43815 h 144780"/>
              <a:gd name="connsiteX66" fmla="*/ 2070735 w 2617470"/>
              <a:gd name="connsiteY66" fmla="*/ 40005 h 144780"/>
              <a:gd name="connsiteX67" fmla="*/ 2076450 w 2617470"/>
              <a:gd name="connsiteY67" fmla="*/ 38100 h 144780"/>
              <a:gd name="connsiteX68" fmla="*/ 2082165 w 2617470"/>
              <a:gd name="connsiteY68" fmla="*/ 34290 h 144780"/>
              <a:gd name="connsiteX69" fmla="*/ 2093595 w 2617470"/>
              <a:gd name="connsiteY69" fmla="*/ 32385 h 144780"/>
              <a:gd name="connsiteX70" fmla="*/ 2099310 w 2617470"/>
              <a:gd name="connsiteY70" fmla="*/ 30480 h 144780"/>
              <a:gd name="connsiteX71" fmla="*/ 2114550 w 2617470"/>
              <a:gd name="connsiteY71" fmla="*/ 26670 h 144780"/>
              <a:gd name="connsiteX72" fmla="*/ 2125980 w 2617470"/>
              <a:gd name="connsiteY72" fmla="*/ 22860 h 144780"/>
              <a:gd name="connsiteX73" fmla="*/ 2131695 w 2617470"/>
              <a:gd name="connsiteY73" fmla="*/ 19050 h 144780"/>
              <a:gd name="connsiteX74" fmla="*/ 2141220 w 2617470"/>
              <a:gd name="connsiteY74" fmla="*/ 17145 h 144780"/>
              <a:gd name="connsiteX75" fmla="*/ 2146935 w 2617470"/>
              <a:gd name="connsiteY75" fmla="*/ 15240 h 144780"/>
              <a:gd name="connsiteX76" fmla="*/ 2291715 w 2617470"/>
              <a:gd name="connsiteY76" fmla="*/ 19050 h 144780"/>
              <a:gd name="connsiteX77" fmla="*/ 2316480 w 2617470"/>
              <a:gd name="connsiteY77" fmla="*/ 17145 h 144780"/>
              <a:gd name="connsiteX78" fmla="*/ 2329815 w 2617470"/>
              <a:gd name="connsiteY78" fmla="*/ 11430 h 144780"/>
              <a:gd name="connsiteX79" fmla="*/ 2337435 w 2617470"/>
              <a:gd name="connsiteY79" fmla="*/ 9525 h 144780"/>
              <a:gd name="connsiteX80" fmla="*/ 2388870 w 2617470"/>
              <a:gd name="connsiteY80" fmla="*/ 3810 h 144780"/>
              <a:gd name="connsiteX81" fmla="*/ 2400300 w 2617470"/>
              <a:gd name="connsiteY81" fmla="*/ 1905 h 144780"/>
              <a:gd name="connsiteX82" fmla="*/ 2436495 w 2617470"/>
              <a:gd name="connsiteY82" fmla="*/ 0 h 144780"/>
              <a:gd name="connsiteX83" fmla="*/ 2489835 w 2617470"/>
              <a:gd name="connsiteY83" fmla="*/ 3810 h 144780"/>
              <a:gd name="connsiteX84" fmla="*/ 2497455 w 2617470"/>
              <a:gd name="connsiteY84" fmla="*/ 5715 h 144780"/>
              <a:gd name="connsiteX85" fmla="*/ 2508885 w 2617470"/>
              <a:gd name="connsiteY85" fmla="*/ 9525 h 144780"/>
              <a:gd name="connsiteX86" fmla="*/ 2546985 w 2617470"/>
              <a:gd name="connsiteY86" fmla="*/ 5715 h 144780"/>
              <a:gd name="connsiteX87" fmla="*/ 2575560 w 2617470"/>
              <a:gd name="connsiteY87" fmla="*/ 0 h 144780"/>
              <a:gd name="connsiteX88" fmla="*/ 2604135 w 2617470"/>
              <a:gd name="connsiteY88" fmla="*/ 1905 h 144780"/>
              <a:gd name="connsiteX89" fmla="*/ 2617470 w 2617470"/>
              <a:gd name="connsiteY89" fmla="*/ 3810 h 144780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299210 w 2617470"/>
              <a:gd name="connsiteY32" fmla="*/ 106680 h 146521"/>
              <a:gd name="connsiteX33" fmla="*/ 1314450 w 2617470"/>
              <a:gd name="connsiteY33" fmla="*/ 112395 h 146521"/>
              <a:gd name="connsiteX34" fmla="*/ 1320165 w 2617470"/>
              <a:gd name="connsiteY34" fmla="*/ 114300 h 146521"/>
              <a:gd name="connsiteX35" fmla="*/ 1363980 w 2617470"/>
              <a:gd name="connsiteY35" fmla="*/ 118110 h 146521"/>
              <a:gd name="connsiteX36" fmla="*/ 1390650 w 2617470"/>
              <a:gd name="connsiteY36" fmla="*/ 123825 h 146521"/>
              <a:gd name="connsiteX37" fmla="*/ 1396365 w 2617470"/>
              <a:gd name="connsiteY37" fmla="*/ 125730 h 146521"/>
              <a:gd name="connsiteX38" fmla="*/ 1403985 w 2617470"/>
              <a:gd name="connsiteY38" fmla="*/ 127635 h 146521"/>
              <a:gd name="connsiteX39" fmla="*/ 1409700 w 2617470"/>
              <a:gd name="connsiteY39" fmla="*/ 129540 h 146521"/>
              <a:gd name="connsiteX40" fmla="*/ 1417320 w 2617470"/>
              <a:gd name="connsiteY40" fmla="*/ 131445 h 146521"/>
              <a:gd name="connsiteX41" fmla="*/ 1423035 w 2617470"/>
              <a:gd name="connsiteY41" fmla="*/ 133350 h 146521"/>
              <a:gd name="connsiteX42" fmla="*/ 1463040 w 2617470"/>
              <a:gd name="connsiteY42" fmla="*/ 135255 h 146521"/>
              <a:gd name="connsiteX43" fmla="*/ 1482090 w 2617470"/>
              <a:gd name="connsiteY43" fmla="*/ 137160 h 146521"/>
              <a:gd name="connsiteX44" fmla="*/ 1489710 w 2617470"/>
              <a:gd name="connsiteY44" fmla="*/ 139065 h 146521"/>
              <a:gd name="connsiteX45" fmla="*/ 1520190 w 2617470"/>
              <a:gd name="connsiteY45" fmla="*/ 140970 h 146521"/>
              <a:gd name="connsiteX46" fmla="*/ 1543050 w 2617470"/>
              <a:gd name="connsiteY46" fmla="*/ 142875 h 146521"/>
              <a:gd name="connsiteX47" fmla="*/ 1628775 w 2617470"/>
              <a:gd name="connsiteY47" fmla="*/ 144780 h 146521"/>
              <a:gd name="connsiteX48" fmla="*/ 1703070 w 2617470"/>
              <a:gd name="connsiteY48" fmla="*/ 142875 h 146521"/>
              <a:gd name="connsiteX49" fmla="*/ 1905000 w 2617470"/>
              <a:gd name="connsiteY49" fmla="*/ 100965 h 146521"/>
              <a:gd name="connsiteX50" fmla="*/ 1916430 w 2617470"/>
              <a:gd name="connsiteY50" fmla="*/ 97155 h 146521"/>
              <a:gd name="connsiteX51" fmla="*/ 1922145 w 2617470"/>
              <a:gd name="connsiteY51" fmla="*/ 95250 h 146521"/>
              <a:gd name="connsiteX52" fmla="*/ 1933575 w 2617470"/>
              <a:gd name="connsiteY52" fmla="*/ 87630 h 146521"/>
              <a:gd name="connsiteX53" fmla="*/ 1948815 w 2617470"/>
              <a:gd name="connsiteY53" fmla="*/ 83820 h 146521"/>
              <a:gd name="connsiteX54" fmla="*/ 1954530 w 2617470"/>
              <a:gd name="connsiteY54" fmla="*/ 80010 h 146521"/>
              <a:gd name="connsiteX55" fmla="*/ 1969770 w 2617470"/>
              <a:gd name="connsiteY55" fmla="*/ 76200 h 146521"/>
              <a:gd name="connsiteX56" fmla="*/ 1985010 w 2617470"/>
              <a:gd name="connsiteY56" fmla="*/ 70485 h 146521"/>
              <a:gd name="connsiteX57" fmla="*/ 2004060 w 2617470"/>
              <a:gd name="connsiteY57" fmla="*/ 62865 h 146521"/>
              <a:gd name="connsiteX58" fmla="*/ 2011680 w 2617470"/>
              <a:gd name="connsiteY58" fmla="*/ 60960 h 146521"/>
              <a:gd name="connsiteX59" fmla="*/ 2017395 w 2617470"/>
              <a:gd name="connsiteY59" fmla="*/ 59055 h 146521"/>
              <a:gd name="connsiteX60" fmla="*/ 2023110 w 2617470"/>
              <a:gd name="connsiteY60" fmla="*/ 53340 h 146521"/>
              <a:gd name="connsiteX61" fmla="*/ 2032635 w 2617470"/>
              <a:gd name="connsiteY61" fmla="*/ 51435 h 146521"/>
              <a:gd name="connsiteX62" fmla="*/ 2038350 w 2617470"/>
              <a:gd name="connsiteY62" fmla="*/ 49530 h 146521"/>
              <a:gd name="connsiteX63" fmla="*/ 2044065 w 2617470"/>
              <a:gd name="connsiteY63" fmla="*/ 45720 h 146521"/>
              <a:gd name="connsiteX64" fmla="*/ 2051685 w 2617470"/>
              <a:gd name="connsiteY64" fmla="*/ 43815 h 146521"/>
              <a:gd name="connsiteX65" fmla="*/ 2070735 w 2617470"/>
              <a:gd name="connsiteY65" fmla="*/ 40005 h 146521"/>
              <a:gd name="connsiteX66" fmla="*/ 2076450 w 2617470"/>
              <a:gd name="connsiteY66" fmla="*/ 38100 h 146521"/>
              <a:gd name="connsiteX67" fmla="*/ 2082165 w 2617470"/>
              <a:gd name="connsiteY67" fmla="*/ 34290 h 146521"/>
              <a:gd name="connsiteX68" fmla="*/ 2093595 w 2617470"/>
              <a:gd name="connsiteY68" fmla="*/ 32385 h 146521"/>
              <a:gd name="connsiteX69" fmla="*/ 2099310 w 2617470"/>
              <a:gd name="connsiteY69" fmla="*/ 30480 h 146521"/>
              <a:gd name="connsiteX70" fmla="*/ 2114550 w 2617470"/>
              <a:gd name="connsiteY70" fmla="*/ 26670 h 146521"/>
              <a:gd name="connsiteX71" fmla="*/ 2125980 w 2617470"/>
              <a:gd name="connsiteY71" fmla="*/ 22860 h 146521"/>
              <a:gd name="connsiteX72" fmla="*/ 2131695 w 2617470"/>
              <a:gd name="connsiteY72" fmla="*/ 19050 h 146521"/>
              <a:gd name="connsiteX73" fmla="*/ 2141220 w 2617470"/>
              <a:gd name="connsiteY73" fmla="*/ 17145 h 146521"/>
              <a:gd name="connsiteX74" fmla="*/ 2146935 w 2617470"/>
              <a:gd name="connsiteY74" fmla="*/ 15240 h 146521"/>
              <a:gd name="connsiteX75" fmla="*/ 2291715 w 2617470"/>
              <a:gd name="connsiteY75" fmla="*/ 19050 h 146521"/>
              <a:gd name="connsiteX76" fmla="*/ 2316480 w 2617470"/>
              <a:gd name="connsiteY76" fmla="*/ 17145 h 146521"/>
              <a:gd name="connsiteX77" fmla="*/ 2329815 w 2617470"/>
              <a:gd name="connsiteY77" fmla="*/ 11430 h 146521"/>
              <a:gd name="connsiteX78" fmla="*/ 2337435 w 2617470"/>
              <a:gd name="connsiteY78" fmla="*/ 9525 h 146521"/>
              <a:gd name="connsiteX79" fmla="*/ 2388870 w 2617470"/>
              <a:gd name="connsiteY79" fmla="*/ 3810 h 146521"/>
              <a:gd name="connsiteX80" fmla="*/ 2400300 w 2617470"/>
              <a:gd name="connsiteY80" fmla="*/ 1905 h 146521"/>
              <a:gd name="connsiteX81" fmla="*/ 2436495 w 2617470"/>
              <a:gd name="connsiteY81" fmla="*/ 0 h 146521"/>
              <a:gd name="connsiteX82" fmla="*/ 2489835 w 2617470"/>
              <a:gd name="connsiteY82" fmla="*/ 3810 h 146521"/>
              <a:gd name="connsiteX83" fmla="*/ 2497455 w 2617470"/>
              <a:gd name="connsiteY83" fmla="*/ 5715 h 146521"/>
              <a:gd name="connsiteX84" fmla="*/ 2508885 w 2617470"/>
              <a:gd name="connsiteY84" fmla="*/ 9525 h 146521"/>
              <a:gd name="connsiteX85" fmla="*/ 2546985 w 2617470"/>
              <a:gd name="connsiteY85" fmla="*/ 5715 h 146521"/>
              <a:gd name="connsiteX86" fmla="*/ 2575560 w 2617470"/>
              <a:gd name="connsiteY86" fmla="*/ 0 h 146521"/>
              <a:gd name="connsiteX87" fmla="*/ 2604135 w 2617470"/>
              <a:gd name="connsiteY87" fmla="*/ 1905 h 146521"/>
              <a:gd name="connsiteX88" fmla="*/ 2617470 w 2617470"/>
              <a:gd name="connsiteY88" fmla="*/ 3810 h 146521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299210 w 2617470"/>
              <a:gd name="connsiteY32" fmla="*/ 106680 h 146521"/>
              <a:gd name="connsiteX33" fmla="*/ 1314450 w 2617470"/>
              <a:gd name="connsiteY33" fmla="*/ 112395 h 146521"/>
              <a:gd name="connsiteX34" fmla="*/ 1320165 w 2617470"/>
              <a:gd name="connsiteY34" fmla="*/ 114300 h 146521"/>
              <a:gd name="connsiteX35" fmla="*/ 1363980 w 2617470"/>
              <a:gd name="connsiteY35" fmla="*/ 118110 h 146521"/>
              <a:gd name="connsiteX36" fmla="*/ 1390650 w 2617470"/>
              <a:gd name="connsiteY36" fmla="*/ 123825 h 146521"/>
              <a:gd name="connsiteX37" fmla="*/ 1396365 w 2617470"/>
              <a:gd name="connsiteY37" fmla="*/ 125730 h 146521"/>
              <a:gd name="connsiteX38" fmla="*/ 1403985 w 2617470"/>
              <a:gd name="connsiteY38" fmla="*/ 127635 h 146521"/>
              <a:gd name="connsiteX39" fmla="*/ 1409700 w 2617470"/>
              <a:gd name="connsiteY39" fmla="*/ 129540 h 146521"/>
              <a:gd name="connsiteX40" fmla="*/ 1417320 w 2617470"/>
              <a:gd name="connsiteY40" fmla="*/ 131445 h 146521"/>
              <a:gd name="connsiteX41" fmla="*/ 1463040 w 2617470"/>
              <a:gd name="connsiteY41" fmla="*/ 135255 h 146521"/>
              <a:gd name="connsiteX42" fmla="*/ 1482090 w 2617470"/>
              <a:gd name="connsiteY42" fmla="*/ 137160 h 146521"/>
              <a:gd name="connsiteX43" fmla="*/ 1489710 w 2617470"/>
              <a:gd name="connsiteY43" fmla="*/ 139065 h 146521"/>
              <a:gd name="connsiteX44" fmla="*/ 1520190 w 2617470"/>
              <a:gd name="connsiteY44" fmla="*/ 140970 h 146521"/>
              <a:gd name="connsiteX45" fmla="*/ 1543050 w 2617470"/>
              <a:gd name="connsiteY45" fmla="*/ 142875 h 146521"/>
              <a:gd name="connsiteX46" fmla="*/ 1628775 w 2617470"/>
              <a:gd name="connsiteY46" fmla="*/ 144780 h 146521"/>
              <a:gd name="connsiteX47" fmla="*/ 1703070 w 2617470"/>
              <a:gd name="connsiteY47" fmla="*/ 142875 h 146521"/>
              <a:gd name="connsiteX48" fmla="*/ 1905000 w 2617470"/>
              <a:gd name="connsiteY48" fmla="*/ 100965 h 146521"/>
              <a:gd name="connsiteX49" fmla="*/ 1916430 w 2617470"/>
              <a:gd name="connsiteY49" fmla="*/ 97155 h 146521"/>
              <a:gd name="connsiteX50" fmla="*/ 1922145 w 2617470"/>
              <a:gd name="connsiteY50" fmla="*/ 95250 h 146521"/>
              <a:gd name="connsiteX51" fmla="*/ 1933575 w 2617470"/>
              <a:gd name="connsiteY51" fmla="*/ 87630 h 146521"/>
              <a:gd name="connsiteX52" fmla="*/ 1948815 w 2617470"/>
              <a:gd name="connsiteY52" fmla="*/ 83820 h 146521"/>
              <a:gd name="connsiteX53" fmla="*/ 1954530 w 2617470"/>
              <a:gd name="connsiteY53" fmla="*/ 80010 h 146521"/>
              <a:gd name="connsiteX54" fmla="*/ 1969770 w 2617470"/>
              <a:gd name="connsiteY54" fmla="*/ 76200 h 146521"/>
              <a:gd name="connsiteX55" fmla="*/ 1985010 w 2617470"/>
              <a:gd name="connsiteY55" fmla="*/ 70485 h 146521"/>
              <a:gd name="connsiteX56" fmla="*/ 2004060 w 2617470"/>
              <a:gd name="connsiteY56" fmla="*/ 62865 h 146521"/>
              <a:gd name="connsiteX57" fmla="*/ 2011680 w 2617470"/>
              <a:gd name="connsiteY57" fmla="*/ 60960 h 146521"/>
              <a:gd name="connsiteX58" fmla="*/ 2017395 w 2617470"/>
              <a:gd name="connsiteY58" fmla="*/ 59055 h 146521"/>
              <a:gd name="connsiteX59" fmla="*/ 2023110 w 2617470"/>
              <a:gd name="connsiteY59" fmla="*/ 53340 h 146521"/>
              <a:gd name="connsiteX60" fmla="*/ 2032635 w 2617470"/>
              <a:gd name="connsiteY60" fmla="*/ 51435 h 146521"/>
              <a:gd name="connsiteX61" fmla="*/ 2038350 w 2617470"/>
              <a:gd name="connsiteY61" fmla="*/ 49530 h 146521"/>
              <a:gd name="connsiteX62" fmla="*/ 2044065 w 2617470"/>
              <a:gd name="connsiteY62" fmla="*/ 45720 h 146521"/>
              <a:gd name="connsiteX63" fmla="*/ 2051685 w 2617470"/>
              <a:gd name="connsiteY63" fmla="*/ 43815 h 146521"/>
              <a:gd name="connsiteX64" fmla="*/ 2070735 w 2617470"/>
              <a:gd name="connsiteY64" fmla="*/ 40005 h 146521"/>
              <a:gd name="connsiteX65" fmla="*/ 2076450 w 2617470"/>
              <a:gd name="connsiteY65" fmla="*/ 38100 h 146521"/>
              <a:gd name="connsiteX66" fmla="*/ 2082165 w 2617470"/>
              <a:gd name="connsiteY66" fmla="*/ 34290 h 146521"/>
              <a:gd name="connsiteX67" fmla="*/ 2093595 w 2617470"/>
              <a:gd name="connsiteY67" fmla="*/ 32385 h 146521"/>
              <a:gd name="connsiteX68" fmla="*/ 2099310 w 2617470"/>
              <a:gd name="connsiteY68" fmla="*/ 30480 h 146521"/>
              <a:gd name="connsiteX69" fmla="*/ 2114550 w 2617470"/>
              <a:gd name="connsiteY69" fmla="*/ 26670 h 146521"/>
              <a:gd name="connsiteX70" fmla="*/ 2125980 w 2617470"/>
              <a:gd name="connsiteY70" fmla="*/ 22860 h 146521"/>
              <a:gd name="connsiteX71" fmla="*/ 2131695 w 2617470"/>
              <a:gd name="connsiteY71" fmla="*/ 19050 h 146521"/>
              <a:gd name="connsiteX72" fmla="*/ 2141220 w 2617470"/>
              <a:gd name="connsiteY72" fmla="*/ 17145 h 146521"/>
              <a:gd name="connsiteX73" fmla="*/ 2146935 w 2617470"/>
              <a:gd name="connsiteY73" fmla="*/ 15240 h 146521"/>
              <a:gd name="connsiteX74" fmla="*/ 2291715 w 2617470"/>
              <a:gd name="connsiteY74" fmla="*/ 19050 h 146521"/>
              <a:gd name="connsiteX75" fmla="*/ 2316480 w 2617470"/>
              <a:gd name="connsiteY75" fmla="*/ 17145 h 146521"/>
              <a:gd name="connsiteX76" fmla="*/ 2329815 w 2617470"/>
              <a:gd name="connsiteY76" fmla="*/ 11430 h 146521"/>
              <a:gd name="connsiteX77" fmla="*/ 2337435 w 2617470"/>
              <a:gd name="connsiteY77" fmla="*/ 9525 h 146521"/>
              <a:gd name="connsiteX78" fmla="*/ 2388870 w 2617470"/>
              <a:gd name="connsiteY78" fmla="*/ 3810 h 146521"/>
              <a:gd name="connsiteX79" fmla="*/ 2400300 w 2617470"/>
              <a:gd name="connsiteY79" fmla="*/ 1905 h 146521"/>
              <a:gd name="connsiteX80" fmla="*/ 2436495 w 2617470"/>
              <a:gd name="connsiteY80" fmla="*/ 0 h 146521"/>
              <a:gd name="connsiteX81" fmla="*/ 2489835 w 2617470"/>
              <a:gd name="connsiteY81" fmla="*/ 3810 h 146521"/>
              <a:gd name="connsiteX82" fmla="*/ 2497455 w 2617470"/>
              <a:gd name="connsiteY82" fmla="*/ 5715 h 146521"/>
              <a:gd name="connsiteX83" fmla="*/ 2508885 w 2617470"/>
              <a:gd name="connsiteY83" fmla="*/ 9525 h 146521"/>
              <a:gd name="connsiteX84" fmla="*/ 2546985 w 2617470"/>
              <a:gd name="connsiteY84" fmla="*/ 5715 h 146521"/>
              <a:gd name="connsiteX85" fmla="*/ 2575560 w 2617470"/>
              <a:gd name="connsiteY85" fmla="*/ 0 h 146521"/>
              <a:gd name="connsiteX86" fmla="*/ 2604135 w 2617470"/>
              <a:gd name="connsiteY86" fmla="*/ 1905 h 146521"/>
              <a:gd name="connsiteX87" fmla="*/ 2617470 w 2617470"/>
              <a:gd name="connsiteY87" fmla="*/ 3810 h 146521"/>
              <a:gd name="connsiteX0" fmla="*/ 0 w 2617470"/>
              <a:gd name="connsiteY0" fmla="*/ 11430 h 146521"/>
              <a:gd name="connsiteX1" fmla="*/ 179070 w 2617470"/>
              <a:gd name="connsiteY1" fmla="*/ 13335 h 146521"/>
              <a:gd name="connsiteX2" fmla="*/ 459105 w 2617470"/>
              <a:gd name="connsiteY2" fmla="*/ 13335 h 146521"/>
              <a:gd name="connsiteX3" fmla="*/ 647700 w 2617470"/>
              <a:gd name="connsiteY3" fmla="*/ 11430 h 146521"/>
              <a:gd name="connsiteX4" fmla="*/ 714375 w 2617470"/>
              <a:gd name="connsiteY4" fmla="*/ 19050 h 146521"/>
              <a:gd name="connsiteX5" fmla="*/ 721995 w 2617470"/>
              <a:gd name="connsiteY5" fmla="*/ 20955 h 146521"/>
              <a:gd name="connsiteX6" fmla="*/ 735330 w 2617470"/>
              <a:gd name="connsiteY6" fmla="*/ 24765 h 146521"/>
              <a:gd name="connsiteX7" fmla="*/ 750570 w 2617470"/>
              <a:gd name="connsiteY7" fmla="*/ 26670 h 146521"/>
              <a:gd name="connsiteX8" fmla="*/ 782955 w 2617470"/>
              <a:gd name="connsiteY8" fmla="*/ 32385 h 146521"/>
              <a:gd name="connsiteX9" fmla="*/ 794385 w 2617470"/>
              <a:gd name="connsiteY9" fmla="*/ 36195 h 146521"/>
              <a:gd name="connsiteX10" fmla="*/ 800100 w 2617470"/>
              <a:gd name="connsiteY10" fmla="*/ 38100 h 146521"/>
              <a:gd name="connsiteX11" fmla="*/ 811530 w 2617470"/>
              <a:gd name="connsiteY11" fmla="*/ 40005 h 146521"/>
              <a:gd name="connsiteX12" fmla="*/ 819150 w 2617470"/>
              <a:gd name="connsiteY12" fmla="*/ 41910 h 146521"/>
              <a:gd name="connsiteX13" fmla="*/ 859155 w 2617470"/>
              <a:gd name="connsiteY13" fmla="*/ 45720 h 146521"/>
              <a:gd name="connsiteX14" fmla="*/ 868680 w 2617470"/>
              <a:gd name="connsiteY14" fmla="*/ 47625 h 146521"/>
              <a:gd name="connsiteX15" fmla="*/ 874395 w 2617470"/>
              <a:gd name="connsiteY15" fmla="*/ 49530 h 146521"/>
              <a:gd name="connsiteX16" fmla="*/ 902970 w 2617470"/>
              <a:gd name="connsiteY16" fmla="*/ 55245 h 146521"/>
              <a:gd name="connsiteX17" fmla="*/ 920115 w 2617470"/>
              <a:gd name="connsiteY17" fmla="*/ 59055 h 146521"/>
              <a:gd name="connsiteX18" fmla="*/ 927735 w 2617470"/>
              <a:gd name="connsiteY18" fmla="*/ 60960 h 146521"/>
              <a:gd name="connsiteX19" fmla="*/ 973455 w 2617470"/>
              <a:gd name="connsiteY19" fmla="*/ 62865 h 146521"/>
              <a:gd name="connsiteX20" fmla="*/ 1000125 w 2617470"/>
              <a:gd name="connsiteY20" fmla="*/ 68580 h 146521"/>
              <a:gd name="connsiteX21" fmla="*/ 1022985 w 2617470"/>
              <a:gd name="connsiteY21" fmla="*/ 72390 h 146521"/>
              <a:gd name="connsiteX22" fmla="*/ 1059180 w 2617470"/>
              <a:gd name="connsiteY22" fmla="*/ 78105 h 146521"/>
              <a:gd name="connsiteX23" fmla="*/ 1080135 w 2617470"/>
              <a:gd name="connsiteY23" fmla="*/ 80010 h 146521"/>
              <a:gd name="connsiteX24" fmla="*/ 1129665 w 2617470"/>
              <a:gd name="connsiteY24" fmla="*/ 83820 h 146521"/>
              <a:gd name="connsiteX25" fmla="*/ 1135380 w 2617470"/>
              <a:gd name="connsiteY25" fmla="*/ 85725 h 146521"/>
              <a:gd name="connsiteX26" fmla="*/ 1148715 w 2617470"/>
              <a:gd name="connsiteY26" fmla="*/ 87630 h 146521"/>
              <a:gd name="connsiteX27" fmla="*/ 1190625 w 2617470"/>
              <a:gd name="connsiteY27" fmla="*/ 89535 h 146521"/>
              <a:gd name="connsiteX28" fmla="*/ 1203960 w 2617470"/>
              <a:gd name="connsiteY28" fmla="*/ 93345 h 146521"/>
              <a:gd name="connsiteX29" fmla="*/ 1223010 w 2617470"/>
              <a:gd name="connsiteY29" fmla="*/ 97155 h 146521"/>
              <a:gd name="connsiteX30" fmla="*/ 1230630 w 2617470"/>
              <a:gd name="connsiteY30" fmla="*/ 99060 h 146521"/>
              <a:gd name="connsiteX31" fmla="*/ 1268730 w 2617470"/>
              <a:gd name="connsiteY31" fmla="*/ 102870 h 146521"/>
              <a:gd name="connsiteX32" fmla="*/ 1314450 w 2617470"/>
              <a:gd name="connsiteY32" fmla="*/ 112395 h 146521"/>
              <a:gd name="connsiteX33" fmla="*/ 1320165 w 2617470"/>
              <a:gd name="connsiteY33" fmla="*/ 114300 h 146521"/>
              <a:gd name="connsiteX34" fmla="*/ 1363980 w 2617470"/>
              <a:gd name="connsiteY34" fmla="*/ 118110 h 146521"/>
              <a:gd name="connsiteX35" fmla="*/ 1390650 w 2617470"/>
              <a:gd name="connsiteY35" fmla="*/ 123825 h 146521"/>
              <a:gd name="connsiteX36" fmla="*/ 1396365 w 2617470"/>
              <a:gd name="connsiteY36" fmla="*/ 125730 h 146521"/>
              <a:gd name="connsiteX37" fmla="*/ 1403985 w 2617470"/>
              <a:gd name="connsiteY37" fmla="*/ 127635 h 146521"/>
              <a:gd name="connsiteX38" fmla="*/ 1409700 w 2617470"/>
              <a:gd name="connsiteY38" fmla="*/ 129540 h 146521"/>
              <a:gd name="connsiteX39" fmla="*/ 1417320 w 2617470"/>
              <a:gd name="connsiteY39" fmla="*/ 131445 h 146521"/>
              <a:gd name="connsiteX40" fmla="*/ 1463040 w 2617470"/>
              <a:gd name="connsiteY40" fmla="*/ 135255 h 146521"/>
              <a:gd name="connsiteX41" fmla="*/ 1482090 w 2617470"/>
              <a:gd name="connsiteY41" fmla="*/ 137160 h 146521"/>
              <a:gd name="connsiteX42" fmla="*/ 1489710 w 2617470"/>
              <a:gd name="connsiteY42" fmla="*/ 139065 h 146521"/>
              <a:gd name="connsiteX43" fmla="*/ 1520190 w 2617470"/>
              <a:gd name="connsiteY43" fmla="*/ 140970 h 146521"/>
              <a:gd name="connsiteX44" fmla="*/ 1543050 w 2617470"/>
              <a:gd name="connsiteY44" fmla="*/ 142875 h 146521"/>
              <a:gd name="connsiteX45" fmla="*/ 1628775 w 2617470"/>
              <a:gd name="connsiteY45" fmla="*/ 144780 h 146521"/>
              <a:gd name="connsiteX46" fmla="*/ 1703070 w 2617470"/>
              <a:gd name="connsiteY46" fmla="*/ 142875 h 146521"/>
              <a:gd name="connsiteX47" fmla="*/ 1905000 w 2617470"/>
              <a:gd name="connsiteY47" fmla="*/ 100965 h 146521"/>
              <a:gd name="connsiteX48" fmla="*/ 1916430 w 2617470"/>
              <a:gd name="connsiteY48" fmla="*/ 97155 h 146521"/>
              <a:gd name="connsiteX49" fmla="*/ 1922145 w 2617470"/>
              <a:gd name="connsiteY49" fmla="*/ 95250 h 146521"/>
              <a:gd name="connsiteX50" fmla="*/ 1933575 w 2617470"/>
              <a:gd name="connsiteY50" fmla="*/ 87630 h 146521"/>
              <a:gd name="connsiteX51" fmla="*/ 1948815 w 2617470"/>
              <a:gd name="connsiteY51" fmla="*/ 83820 h 146521"/>
              <a:gd name="connsiteX52" fmla="*/ 1954530 w 2617470"/>
              <a:gd name="connsiteY52" fmla="*/ 80010 h 146521"/>
              <a:gd name="connsiteX53" fmla="*/ 1969770 w 2617470"/>
              <a:gd name="connsiteY53" fmla="*/ 76200 h 146521"/>
              <a:gd name="connsiteX54" fmla="*/ 1985010 w 2617470"/>
              <a:gd name="connsiteY54" fmla="*/ 70485 h 146521"/>
              <a:gd name="connsiteX55" fmla="*/ 2004060 w 2617470"/>
              <a:gd name="connsiteY55" fmla="*/ 62865 h 146521"/>
              <a:gd name="connsiteX56" fmla="*/ 2011680 w 2617470"/>
              <a:gd name="connsiteY56" fmla="*/ 60960 h 146521"/>
              <a:gd name="connsiteX57" fmla="*/ 2017395 w 2617470"/>
              <a:gd name="connsiteY57" fmla="*/ 59055 h 146521"/>
              <a:gd name="connsiteX58" fmla="*/ 2023110 w 2617470"/>
              <a:gd name="connsiteY58" fmla="*/ 53340 h 146521"/>
              <a:gd name="connsiteX59" fmla="*/ 2032635 w 2617470"/>
              <a:gd name="connsiteY59" fmla="*/ 51435 h 146521"/>
              <a:gd name="connsiteX60" fmla="*/ 2038350 w 2617470"/>
              <a:gd name="connsiteY60" fmla="*/ 49530 h 146521"/>
              <a:gd name="connsiteX61" fmla="*/ 2044065 w 2617470"/>
              <a:gd name="connsiteY61" fmla="*/ 45720 h 146521"/>
              <a:gd name="connsiteX62" fmla="*/ 2051685 w 2617470"/>
              <a:gd name="connsiteY62" fmla="*/ 43815 h 146521"/>
              <a:gd name="connsiteX63" fmla="*/ 2070735 w 2617470"/>
              <a:gd name="connsiteY63" fmla="*/ 40005 h 146521"/>
              <a:gd name="connsiteX64" fmla="*/ 2076450 w 2617470"/>
              <a:gd name="connsiteY64" fmla="*/ 38100 h 146521"/>
              <a:gd name="connsiteX65" fmla="*/ 2082165 w 2617470"/>
              <a:gd name="connsiteY65" fmla="*/ 34290 h 146521"/>
              <a:gd name="connsiteX66" fmla="*/ 2093595 w 2617470"/>
              <a:gd name="connsiteY66" fmla="*/ 32385 h 146521"/>
              <a:gd name="connsiteX67" fmla="*/ 2099310 w 2617470"/>
              <a:gd name="connsiteY67" fmla="*/ 30480 h 146521"/>
              <a:gd name="connsiteX68" fmla="*/ 2114550 w 2617470"/>
              <a:gd name="connsiteY68" fmla="*/ 26670 h 146521"/>
              <a:gd name="connsiteX69" fmla="*/ 2125980 w 2617470"/>
              <a:gd name="connsiteY69" fmla="*/ 22860 h 146521"/>
              <a:gd name="connsiteX70" fmla="*/ 2131695 w 2617470"/>
              <a:gd name="connsiteY70" fmla="*/ 19050 h 146521"/>
              <a:gd name="connsiteX71" fmla="*/ 2141220 w 2617470"/>
              <a:gd name="connsiteY71" fmla="*/ 17145 h 146521"/>
              <a:gd name="connsiteX72" fmla="*/ 2146935 w 2617470"/>
              <a:gd name="connsiteY72" fmla="*/ 15240 h 146521"/>
              <a:gd name="connsiteX73" fmla="*/ 2291715 w 2617470"/>
              <a:gd name="connsiteY73" fmla="*/ 19050 h 146521"/>
              <a:gd name="connsiteX74" fmla="*/ 2316480 w 2617470"/>
              <a:gd name="connsiteY74" fmla="*/ 17145 h 146521"/>
              <a:gd name="connsiteX75" fmla="*/ 2329815 w 2617470"/>
              <a:gd name="connsiteY75" fmla="*/ 11430 h 146521"/>
              <a:gd name="connsiteX76" fmla="*/ 2337435 w 2617470"/>
              <a:gd name="connsiteY76" fmla="*/ 9525 h 146521"/>
              <a:gd name="connsiteX77" fmla="*/ 2388870 w 2617470"/>
              <a:gd name="connsiteY77" fmla="*/ 3810 h 146521"/>
              <a:gd name="connsiteX78" fmla="*/ 2400300 w 2617470"/>
              <a:gd name="connsiteY78" fmla="*/ 1905 h 146521"/>
              <a:gd name="connsiteX79" fmla="*/ 2436495 w 2617470"/>
              <a:gd name="connsiteY79" fmla="*/ 0 h 146521"/>
              <a:gd name="connsiteX80" fmla="*/ 2489835 w 2617470"/>
              <a:gd name="connsiteY80" fmla="*/ 3810 h 146521"/>
              <a:gd name="connsiteX81" fmla="*/ 2497455 w 2617470"/>
              <a:gd name="connsiteY81" fmla="*/ 5715 h 146521"/>
              <a:gd name="connsiteX82" fmla="*/ 2508885 w 2617470"/>
              <a:gd name="connsiteY82" fmla="*/ 9525 h 146521"/>
              <a:gd name="connsiteX83" fmla="*/ 2546985 w 2617470"/>
              <a:gd name="connsiteY83" fmla="*/ 5715 h 146521"/>
              <a:gd name="connsiteX84" fmla="*/ 2575560 w 2617470"/>
              <a:gd name="connsiteY84" fmla="*/ 0 h 146521"/>
              <a:gd name="connsiteX85" fmla="*/ 2604135 w 2617470"/>
              <a:gd name="connsiteY85" fmla="*/ 1905 h 146521"/>
              <a:gd name="connsiteX86" fmla="*/ 2617470 w 2617470"/>
              <a:gd name="connsiteY86" fmla="*/ 3810 h 146521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546985 w 2617470"/>
              <a:gd name="connsiteY83" fmla="*/ 5715 h 150335"/>
              <a:gd name="connsiteX84" fmla="*/ 2575560 w 2617470"/>
              <a:gd name="connsiteY84" fmla="*/ 0 h 150335"/>
              <a:gd name="connsiteX85" fmla="*/ 2604135 w 2617470"/>
              <a:gd name="connsiteY85" fmla="*/ 1905 h 150335"/>
              <a:gd name="connsiteX86" fmla="*/ 2617470 w 2617470"/>
              <a:gd name="connsiteY86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546985 w 2617470"/>
              <a:gd name="connsiteY83" fmla="*/ 5715 h 150335"/>
              <a:gd name="connsiteX84" fmla="*/ 2604135 w 2617470"/>
              <a:gd name="connsiteY84" fmla="*/ 1905 h 150335"/>
              <a:gd name="connsiteX85" fmla="*/ 2617470 w 2617470"/>
              <a:gd name="connsiteY85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508885 w 2617470"/>
              <a:gd name="connsiteY82" fmla="*/ 9525 h 150335"/>
              <a:gd name="connsiteX83" fmla="*/ 2604135 w 2617470"/>
              <a:gd name="connsiteY83" fmla="*/ 1905 h 150335"/>
              <a:gd name="connsiteX84" fmla="*/ 2617470 w 2617470"/>
              <a:gd name="connsiteY84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497455 w 2617470"/>
              <a:gd name="connsiteY81" fmla="*/ 5715 h 150335"/>
              <a:gd name="connsiteX82" fmla="*/ 2604135 w 2617470"/>
              <a:gd name="connsiteY82" fmla="*/ 1905 h 150335"/>
              <a:gd name="connsiteX83" fmla="*/ 2617470 w 2617470"/>
              <a:gd name="connsiteY83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489835 w 2617470"/>
              <a:gd name="connsiteY80" fmla="*/ 3810 h 150335"/>
              <a:gd name="connsiteX81" fmla="*/ 2604135 w 2617470"/>
              <a:gd name="connsiteY81" fmla="*/ 1905 h 150335"/>
              <a:gd name="connsiteX82" fmla="*/ 2617470 w 2617470"/>
              <a:gd name="connsiteY82" fmla="*/ 3810 h 150335"/>
              <a:gd name="connsiteX0" fmla="*/ 0 w 2617470"/>
              <a:gd name="connsiteY0" fmla="*/ 11430 h 150335"/>
              <a:gd name="connsiteX1" fmla="*/ 179070 w 2617470"/>
              <a:gd name="connsiteY1" fmla="*/ 13335 h 150335"/>
              <a:gd name="connsiteX2" fmla="*/ 459105 w 2617470"/>
              <a:gd name="connsiteY2" fmla="*/ 13335 h 150335"/>
              <a:gd name="connsiteX3" fmla="*/ 647700 w 2617470"/>
              <a:gd name="connsiteY3" fmla="*/ 11430 h 150335"/>
              <a:gd name="connsiteX4" fmla="*/ 714375 w 2617470"/>
              <a:gd name="connsiteY4" fmla="*/ 19050 h 150335"/>
              <a:gd name="connsiteX5" fmla="*/ 721995 w 2617470"/>
              <a:gd name="connsiteY5" fmla="*/ 20955 h 150335"/>
              <a:gd name="connsiteX6" fmla="*/ 735330 w 2617470"/>
              <a:gd name="connsiteY6" fmla="*/ 24765 h 150335"/>
              <a:gd name="connsiteX7" fmla="*/ 750570 w 2617470"/>
              <a:gd name="connsiteY7" fmla="*/ 26670 h 150335"/>
              <a:gd name="connsiteX8" fmla="*/ 782955 w 2617470"/>
              <a:gd name="connsiteY8" fmla="*/ 32385 h 150335"/>
              <a:gd name="connsiteX9" fmla="*/ 794385 w 2617470"/>
              <a:gd name="connsiteY9" fmla="*/ 36195 h 150335"/>
              <a:gd name="connsiteX10" fmla="*/ 800100 w 2617470"/>
              <a:gd name="connsiteY10" fmla="*/ 38100 h 150335"/>
              <a:gd name="connsiteX11" fmla="*/ 811530 w 2617470"/>
              <a:gd name="connsiteY11" fmla="*/ 40005 h 150335"/>
              <a:gd name="connsiteX12" fmla="*/ 819150 w 2617470"/>
              <a:gd name="connsiteY12" fmla="*/ 41910 h 150335"/>
              <a:gd name="connsiteX13" fmla="*/ 859155 w 2617470"/>
              <a:gd name="connsiteY13" fmla="*/ 45720 h 150335"/>
              <a:gd name="connsiteX14" fmla="*/ 868680 w 2617470"/>
              <a:gd name="connsiteY14" fmla="*/ 47625 h 150335"/>
              <a:gd name="connsiteX15" fmla="*/ 874395 w 2617470"/>
              <a:gd name="connsiteY15" fmla="*/ 49530 h 150335"/>
              <a:gd name="connsiteX16" fmla="*/ 902970 w 2617470"/>
              <a:gd name="connsiteY16" fmla="*/ 55245 h 150335"/>
              <a:gd name="connsiteX17" fmla="*/ 920115 w 2617470"/>
              <a:gd name="connsiteY17" fmla="*/ 59055 h 150335"/>
              <a:gd name="connsiteX18" fmla="*/ 927735 w 2617470"/>
              <a:gd name="connsiteY18" fmla="*/ 60960 h 150335"/>
              <a:gd name="connsiteX19" fmla="*/ 973455 w 2617470"/>
              <a:gd name="connsiteY19" fmla="*/ 62865 h 150335"/>
              <a:gd name="connsiteX20" fmla="*/ 1000125 w 2617470"/>
              <a:gd name="connsiteY20" fmla="*/ 68580 h 150335"/>
              <a:gd name="connsiteX21" fmla="*/ 1022985 w 2617470"/>
              <a:gd name="connsiteY21" fmla="*/ 72390 h 150335"/>
              <a:gd name="connsiteX22" fmla="*/ 1059180 w 2617470"/>
              <a:gd name="connsiteY22" fmla="*/ 78105 h 150335"/>
              <a:gd name="connsiteX23" fmla="*/ 1080135 w 2617470"/>
              <a:gd name="connsiteY23" fmla="*/ 80010 h 150335"/>
              <a:gd name="connsiteX24" fmla="*/ 1129665 w 2617470"/>
              <a:gd name="connsiteY24" fmla="*/ 83820 h 150335"/>
              <a:gd name="connsiteX25" fmla="*/ 1135380 w 2617470"/>
              <a:gd name="connsiteY25" fmla="*/ 85725 h 150335"/>
              <a:gd name="connsiteX26" fmla="*/ 1148715 w 2617470"/>
              <a:gd name="connsiteY26" fmla="*/ 87630 h 150335"/>
              <a:gd name="connsiteX27" fmla="*/ 1190625 w 2617470"/>
              <a:gd name="connsiteY27" fmla="*/ 89535 h 150335"/>
              <a:gd name="connsiteX28" fmla="*/ 1203960 w 2617470"/>
              <a:gd name="connsiteY28" fmla="*/ 93345 h 150335"/>
              <a:gd name="connsiteX29" fmla="*/ 1223010 w 2617470"/>
              <a:gd name="connsiteY29" fmla="*/ 97155 h 150335"/>
              <a:gd name="connsiteX30" fmla="*/ 1230630 w 2617470"/>
              <a:gd name="connsiteY30" fmla="*/ 99060 h 150335"/>
              <a:gd name="connsiteX31" fmla="*/ 1268730 w 2617470"/>
              <a:gd name="connsiteY31" fmla="*/ 102870 h 150335"/>
              <a:gd name="connsiteX32" fmla="*/ 1314450 w 2617470"/>
              <a:gd name="connsiteY32" fmla="*/ 112395 h 150335"/>
              <a:gd name="connsiteX33" fmla="*/ 1320165 w 2617470"/>
              <a:gd name="connsiteY33" fmla="*/ 114300 h 150335"/>
              <a:gd name="connsiteX34" fmla="*/ 1363980 w 2617470"/>
              <a:gd name="connsiteY34" fmla="*/ 118110 h 150335"/>
              <a:gd name="connsiteX35" fmla="*/ 1390650 w 2617470"/>
              <a:gd name="connsiteY35" fmla="*/ 123825 h 150335"/>
              <a:gd name="connsiteX36" fmla="*/ 1396365 w 2617470"/>
              <a:gd name="connsiteY36" fmla="*/ 125730 h 150335"/>
              <a:gd name="connsiteX37" fmla="*/ 1403985 w 2617470"/>
              <a:gd name="connsiteY37" fmla="*/ 127635 h 150335"/>
              <a:gd name="connsiteX38" fmla="*/ 1409700 w 2617470"/>
              <a:gd name="connsiteY38" fmla="*/ 129540 h 150335"/>
              <a:gd name="connsiteX39" fmla="*/ 1417320 w 2617470"/>
              <a:gd name="connsiteY39" fmla="*/ 131445 h 150335"/>
              <a:gd name="connsiteX40" fmla="*/ 1463040 w 2617470"/>
              <a:gd name="connsiteY40" fmla="*/ 135255 h 150335"/>
              <a:gd name="connsiteX41" fmla="*/ 1482090 w 2617470"/>
              <a:gd name="connsiteY41" fmla="*/ 137160 h 150335"/>
              <a:gd name="connsiteX42" fmla="*/ 1489710 w 2617470"/>
              <a:gd name="connsiteY42" fmla="*/ 139065 h 150335"/>
              <a:gd name="connsiteX43" fmla="*/ 1520190 w 2617470"/>
              <a:gd name="connsiteY43" fmla="*/ 140970 h 150335"/>
              <a:gd name="connsiteX44" fmla="*/ 1543050 w 2617470"/>
              <a:gd name="connsiteY44" fmla="*/ 142875 h 150335"/>
              <a:gd name="connsiteX45" fmla="*/ 1628775 w 2617470"/>
              <a:gd name="connsiteY45" fmla="*/ 144780 h 150335"/>
              <a:gd name="connsiteX46" fmla="*/ 1703070 w 2617470"/>
              <a:gd name="connsiteY46" fmla="*/ 142875 h 150335"/>
              <a:gd name="connsiteX47" fmla="*/ 1885198 w 2617470"/>
              <a:gd name="connsiteY47" fmla="*/ 49097 h 150335"/>
              <a:gd name="connsiteX48" fmla="*/ 1916430 w 2617470"/>
              <a:gd name="connsiteY48" fmla="*/ 97155 h 150335"/>
              <a:gd name="connsiteX49" fmla="*/ 1922145 w 2617470"/>
              <a:gd name="connsiteY49" fmla="*/ 95250 h 150335"/>
              <a:gd name="connsiteX50" fmla="*/ 1933575 w 2617470"/>
              <a:gd name="connsiteY50" fmla="*/ 87630 h 150335"/>
              <a:gd name="connsiteX51" fmla="*/ 1948815 w 2617470"/>
              <a:gd name="connsiteY51" fmla="*/ 83820 h 150335"/>
              <a:gd name="connsiteX52" fmla="*/ 1954530 w 2617470"/>
              <a:gd name="connsiteY52" fmla="*/ 80010 h 150335"/>
              <a:gd name="connsiteX53" fmla="*/ 1969770 w 2617470"/>
              <a:gd name="connsiteY53" fmla="*/ 76200 h 150335"/>
              <a:gd name="connsiteX54" fmla="*/ 1985010 w 2617470"/>
              <a:gd name="connsiteY54" fmla="*/ 70485 h 150335"/>
              <a:gd name="connsiteX55" fmla="*/ 2004060 w 2617470"/>
              <a:gd name="connsiteY55" fmla="*/ 62865 h 150335"/>
              <a:gd name="connsiteX56" fmla="*/ 2011680 w 2617470"/>
              <a:gd name="connsiteY56" fmla="*/ 60960 h 150335"/>
              <a:gd name="connsiteX57" fmla="*/ 2017395 w 2617470"/>
              <a:gd name="connsiteY57" fmla="*/ 59055 h 150335"/>
              <a:gd name="connsiteX58" fmla="*/ 2023110 w 2617470"/>
              <a:gd name="connsiteY58" fmla="*/ 53340 h 150335"/>
              <a:gd name="connsiteX59" fmla="*/ 2032635 w 2617470"/>
              <a:gd name="connsiteY59" fmla="*/ 51435 h 150335"/>
              <a:gd name="connsiteX60" fmla="*/ 2038350 w 2617470"/>
              <a:gd name="connsiteY60" fmla="*/ 49530 h 150335"/>
              <a:gd name="connsiteX61" fmla="*/ 2044065 w 2617470"/>
              <a:gd name="connsiteY61" fmla="*/ 45720 h 150335"/>
              <a:gd name="connsiteX62" fmla="*/ 2051685 w 2617470"/>
              <a:gd name="connsiteY62" fmla="*/ 43815 h 150335"/>
              <a:gd name="connsiteX63" fmla="*/ 2070735 w 2617470"/>
              <a:gd name="connsiteY63" fmla="*/ 40005 h 150335"/>
              <a:gd name="connsiteX64" fmla="*/ 2076450 w 2617470"/>
              <a:gd name="connsiteY64" fmla="*/ 38100 h 150335"/>
              <a:gd name="connsiteX65" fmla="*/ 2082165 w 2617470"/>
              <a:gd name="connsiteY65" fmla="*/ 34290 h 150335"/>
              <a:gd name="connsiteX66" fmla="*/ 2093595 w 2617470"/>
              <a:gd name="connsiteY66" fmla="*/ 32385 h 150335"/>
              <a:gd name="connsiteX67" fmla="*/ 2099310 w 2617470"/>
              <a:gd name="connsiteY67" fmla="*/ 30480 h 150335"/>
              <a:gd name="connsiteX68" fmla="*/ 2114550 w 2617470"/>
              <a:gd name="connsiteY68" fmla="*/ 26670 h 150335"/>
              <a:gd name="connsiteX69" fmla="*/ 2125980 w 2617470"/>
              <a:gd name="connsiteY69" fmla="*/ 22860 h 150335"/>
              <a:gd name="connsiteX70" fmla="*/ 2131695 w 2617470"/>
              <a:gd name="connsiteY70" fmla="*/ 19050 h 150335"/>
              <a:gd name="connsiteX71" fmla="*/ 2141220 w 2617470"/>
              <a:gd name="connsiteY71" fmla="*/ 17145 h 150335"/>
              <a:gd name="connsiteX72" fmla="*/ 2146935 w 2617470"/>
              <a:gd name="connsiteY72" fmla="*/ 15240 h 150335"/>
              <a:gd name="connsiteX73" fmla="*/ 2291715 w 2617470"/>
              <a:gd name="connsiteY73" fmla="*/ 19050 h 150335"/>
              <a:gd name="connsiteX74" fmla="*/ 2316480 w 2617470"/>
              <a:gd name="connsiteY74" fmla="*/ 17145 h 150335"/>
              <a:gd name="connsiteX75" fmla="*/ 2329815 w 2617470"/>
              <a:gd name="connsiteY75" fmla="*/ 11430 h 150335"/>
              <a:gd name="connsiteX76" fmla="*/ 2337435 w 2617470"/>
              <a:gd name="connsiteY76" fmla="*/ 9525 h 150335"/>
              <a:gd name="connsiteX77" fmla="*/ 2388870 w 2617470"/>
              <a:gd name="connsiteY77" fmla="*/ 3810 h 150335"/>
              <a:gd name="connsiteX78" fmla="*/ 2400300 w 2617470"/>
              <a:gd name="connsiteY78" fmla="*/ 1905 h 150335"/>
              <a:gd name="connsiteX79" fmla="*/ 2436495 w 2617470"/>
              <a:gd name="connsiteY79" fmla="*/ 0 h 150335"/>
              <a:gd name="connsiteX80" fmla="*/ 2604135 w 2617470"/>
              <a:gd name="connsiteY80" fmla="*/ 1905 h 150335"/>
              <a:gd name="connsiteX81" fmla="*/ 2617470 w 2617470"/>
              <a:gd name="connsiteY81" fmla="*/ 3810 h 150335"/>
              <a:gd name="connsiteX0" fmla="*/ 0 w 2617470"/>
              <a:gd name="connsiteY0" fmla="*/ 9525 h 148430"/>
              <a:gd name="connsiteX1" fmla="*/ 179070 w 2617470"/>
              <a:gd name="connsiteY1" fmla="*/ 11430 h 148430"/>
              <a:gd name="connsiteX2" fmla="*/ 459105 w 2617470"/>
              <a:gd name="connsiteY2" fmla="*/ 11430 h 148430"/>
              <a:gd name="connsiteX3" fmla="*/ 647700 w 2617470"/>
              <a:gd name="connsiteY3" fmla="*/ 9525 h 148430"/>
              <a:gd name="connsiteX4" fmla="*/ 714375 w 2617470"/>
              <a:gd name="connsiteY4" fmla="*/ 17145 h 148430"/>
              <a:gd name="connsiteX5" fmla="*/ 721995 w 2617470"/>
              <a:gd name="connsiteY5" fmla="*/ 19050 h 148430"/>
              <a:gd name="connsiteX6" fmla="*/ 735330 w 2617470"/>
              <a:gd name="connsiteY6" fmla="*/ 22860 h 148430"/>
              <a:gd name="connsiteX7" fmla="*/ 750570 w 2617470"/>
              <a:gd name="connsiteY7" fmla="*/ 24765 h 148430"/>
              <a:gd name="connsiteX8" fmla="*/ 782955 w 2617470"/>
              <a:gd name="connsiteY8" fmla="*/ 30480 h 148430"/>
              <a:gd name="connsiteX9" fmla="*/ 794385 w 2617470"/>
              <a:gd name="connsiteY9" fmla="*/ 34290 h 148430"/>
              <a:gd name="connsiteX10" fmla="*/ 800100 w 2617470"/>
              <a:gd name="connsiteY10" fmla="*/ 36195 h 148430"/>
              <a:gd name="connsiteX11" fmla="*/ 811530 w 2617470"/>
              <a:gd name="connsiteY11" fmla="*/ 38100 h 148430"/>
              <a:gd name="connsiteX12" fmla="*/ 819150 w 2617470"/>
              <a:gd name="connsiteY12" fmla="*/ 40005 h 148430"/>
              <a:gd name="connsiteX13" fmla="*/ 859155 w 2617470"/>
              <a:gd name="connsiteY13" fmla="*/ 43815 h 148430"/>
              <a:gd name="connsiteX14" fmla="*/ 868680 w 2617470"/>
              <a:gd name="connsiteY14" fmla="*/ 45720 h 148430"/>
              <a:gd name="connsiteX15" fmla="*/ 874395 w 2617470"/>
              <a:gd name="connsiteY15" fmla="*/ 47625 h 148430"/>
              <a:gd name="connsiteX16" fmla="*/ 902970 w 2617470"/>
              <a:gd name="connsiteY16" fmla="*/ 53340 h 148430"/>
              <a:gd name="connsiteX17" fmla="*/ 920115 w 2617470"/>
              <a:gd name="connsiteY17" fmla="*/ 57150 h 148430"/>
              <a:gd name="connsiteX18" fmla="*/ 927735 w 2617470"/>
              <a:gd name="connsiteY18" fmla="*/ 59055 h 148430"/>
              <a:gd name="connsiteX19" fmla="*/ 973455 w 2617470"/>
              <a:gd name="connsiteY19" fmla="*/ 60960 h 148430"/>
              <a:gd name="connsiteX20" fmla="*/ 1000125 w 2617470"/>
              <a:gd name="connsiteY20" fmla="*/ 66675 h 148430"/>
              <a:gd name="connsiteX21" fmla="*/ 1022985 w 2617470"/>
              <a:gd name="connsiteY21" fmla="*/ 70485 h 148430"/>
              <a:gd name="connsiteX22" fmla="*/ 1059180 w 2617470"/>
              <a:gd name="connsiteY22" fmla="*/ 76200 h 148430"/>
              <a:gd name="connsiteX23" fmla="*/ 1080135 w 2617470"/>
              <a:gd name="connsiteY23" fmla="*/ 78105 h 148430"/>
              <a:gd name="connsiteX24" fmla="*/ 1129665 w 2617470"/>
              <a:gd name="connsiteY24" fmla="*/ 81915 h 148430"/>
              <a:gd name="connsiteX25" fmla="*/ 1135380 w 2617470"/>
              <a:gd name="connsiteY25" fmla="*/ 83820 h 148430"/>
              <a:gd name="connsiteX26" fmla="*/ 1148715 w 2617470"/>
              <a:gd name="connsiteY26" fmla="*/ 85725 h 148430"/>
              <a:gd name="connsiteX27" fmla="*/ 1190625 w 2617470"/>
              <a:gd name="connsiteY27" fmla="*/ 87630 h 148430"/>
              <a:gd name="connsiteX28" fmla="*/ 1203960 w 2617470"/>
              <a:gd name="connsiteY28" fmla="*/ 91440 h 148430"/>
              <a:gd name="connsiteX29" fmla="*/ 1223010 w 2617470"/>
              <a:gd name="connsiteY29" fmla="*/ 95250 h 148430"/>
              <a:gd name="connsiteX30" fmla="*/ 1230630 w 2617470"/>
              <a:gd name="connsiteY30" fmla="*/ 97155 h 148430"/>
              <a:gd name="connsiteX31" fmla="*/ 1268730 w 2617470"/>
              <a:gd name="connsiteY31" fmla="*/ 100965 h 148430"/>
              <a:gd name="connsiteX32" fmla="*/ 1314450 w 2617470"/>
              <a:gd name="connsiteY32" fmla="*/ 110490 h 148430"/>
              <a:gd name="connsiteX33" fmla="*/ 1320165 w 2617470"/>
              <a:gd name="connsiteY33" fmla="*/ 112395 h 148430"/>
              <a:gd name="connsiteX34" fmla="*/ 1363980 w 2617470"/>
              <a:gd name="connsiteY34" fmla="*/ 116205 h 148430"/>
              <a:gd name="connsiteX35" fmla="*/ 1390650 w 2617470"/>
              <a:gd name="connsiteY35" fmla="*/ 121920 h 148430"/>
              <a:gd name="connsiteX36" fmla="*/ 1396365 w 2617470"/>
              <a:gd name="connsiteY36" fmla="*/ 123825 h 148430"/>
              <a:gd name="connsiteX37" fmla="*/ 1403985 w 2617470"/>
              <a:gd name="connsiteY37" fmla="*/ 125730 h 148430"/>
              <a:gd name="connsiteX38" fmla="*/ 1409700 w 2617470"/>
              <a:gd name="connsiteY38" fmla="*/ 127635 h 148430"/>
              <a:gd name="connsiteX39" fmla="*/ 1417320 w 2617470"/>
              <a:gd name="connsiteY39" fmla="*/ 129540 h 148430"/>
              <a:gd name="connsiteX40" fmla="*/ 1463040 w 2617470"/>
              <a:gd name="connsiteY40" fmla="*/ 133350 h 148430"/>
              <a:gd name="connsiteX41" fmla="*/ 1482090 w 2617470"/>
              <a:gd name="connsiteY41" fmla="*/ 135255 h 148430"/>
              <a:gd name="connsiteX42" fmla="*/ 1489710 w 2617470"/>
              <a:gd name="connsiteY42" fmla="*/ 137160 h 148430"/>
              <a:gd name="connsiteX43" fmla="*/ 1520190 w 2617470"/>
              <a:gd name="connsiteY43" fmla="*/ 139065 h 148430"/>
              <a:gd name="connsiteX44" fmla="*/ 1543050 w 2617470"/>
              <a:gd name="connsiteY44" fmla="*/ 140970 h 148430"/>
              <a:gd name="connsiteX45" fmla="*/ 1628775 w 2617470"/>
              <a:gd name="connsiteY45" fmla="*/ 142875 h 148430"/>
              <a:gd name="connsiteX46" fmla="*/ 1703070 w 2617470"/>
              <a:gd name="connsiteY46" fmla="*/ 140970 h 148430"/>
              <a:gd name="connsiteX47" fmla="*/ 1885198 w 2617470"/>
              <a:gd name="connsiteY47" fmla="*/ 47192 h 148430"/>
              <a:gd name="connsiteX48" fmla="*/ 1916430 w 2617470"/>
              <a:gd name="connsiteY48" fmla="*/ 95250 h 148430"/>
              <a:gd name="connsiteX49" fmla="*/ 1922145 w 2617470"/>
              <a:gd name="connsiteY49" fmla="*/ 93345 h 148430"/>
              <a:gd name="connsiteX50" fmla="*/ 1933575 w 2617470"/>
              <a:gd name="connsiteY50" fmla="*/ 85725 h 148430"/>
              <a:gd name="connsiteX51" fmla="*/ 1948815 w 2617470"/>
              <a:gd name="connsiteY51" fmla="*/ 81915 h 148430"/>
              <a:gd name="connsiteX52" fmla="*/ 1954530 w 2617470"/>
              <a:gd name="connsiteY52" fmla="*/ 78105 h 148430"/>
              <a:gd name="connsiteX53" fmla="*/ 1969770 w 2617470"/>
              <a:gd name="connsiteY53" fmla="*/ 74295 h 148430"/>
              <a:gd name="connsiteX54" fmla="*/ 1985010 w 2617470"/>
              <a:gd name="connsiteY54" fmla="*/ 68580 h 148430"/>
              <a:gd name="connsiteX55" fmla="*/ 2004060 w 2617470"/>
              <a:gd name="connsiteY55" fmla="*/ 60960 h 148430"/>
              <a:gd name="connsiteX56" fmla="*/ 2011680 w 2617470"/>
              <a:gd name="connsiteY56" fmla="*/ 59055 h 148430"/>
              <a:gd name="connsiteX57" fmla="*/ 2017395 w 2617470"/>
              <a:gd name="connsiteY57" fmla="*/ 57150 h 148430"/>
              <a:gd name="connsiteX58" fmla="*/ 2023110 w 2617470"/>
              <a:gd name="connsiteY58" fmla="*/ 51435 h 148430"/>
              <a:gd name="connsiteX59" fmla="*/ 2032635 w 2617470"/>
              <a:gd name="connsiteY59" fmla="*/ 49530 h 148430"/>
              <a:gd name="connsiteX60" fmla="*/ 2038350 w 2617470"/>
              <a:gd name="connsiteY60" fmla="*/ 47625 h 148430"/>
              <a:gd name="connsiteX61" fmla="*/ 2044065 w 2617470"/>
              <a:gd name="connsiteY61" fmla="*/ 43815 h 148430"/>
              <a:gd name="connsiteX62" fmla="*/ 2051685 w 2617470"/>
              <a:gd name="connsiteY62" fmla="*/ 41910 h 148430"/>
              <a:gd name="connsiteX63" fmla="*/ 2070735 w 2617470"/>
              <a:gd name="connsiteY63" fmla="*/ 38100 h 148430"/>
              <a:gd name="connsiteX64" fmla="*/ 2076450 w 2617470"/>
              <a:gd name="connsiteY64" fmla="*/ 36195 h 148430"/>
              <a:gd name="connsiteX65" fmla="*/ 2082165 w 2617470"/>
              <a:gd name="connsiteY65" fmla="*/ 32385 h 148430"/>
              <a:gd name="connsiteX66" fmla="*/ 2093595 w 2617470"/>
              <a:gd name="connsiteY66" fmla="*/ 30480 h 148430"/>
              <a:gd name="connsiteX67" fmla="*/ 2099310 w 2617470"/>
              <a:gd name="connsiteY67" fmla="*/ 28575 h 148430"/>
              <a:gd name="connsiteX68" fmla="*/ 2114550 w 2617470"/>
              <a:gd name="connsiteY68" fmla="*/ 24765 h 148430"/>
              <a:gd name="connsiteX69" fmla="*/ 2125980 w 2617470"/>
              <a:gd name="connsiteY69" fmla="*/ 20955 h 148430"/>
              <a:gd name="connsiteX70" fmla="*/ 2131695 w 2617470"/>
              <a:gd name="connsiteY70" fmla="*/ 17145 h 148430"/>
              <a:gd name="connsiteX71" fmla="*/ 2141220 w 2617470"/>
              <a:gd name="connsiteY71" fmla="*/ 15240 h 148430"/>
              <a:gd name="connsiteX72" fmla="*/ 2146935 w 2617470"/>
              <a:gd name="connsiteY72" fmla="*/ 13335 h 148430"/>
              <a:gd name="connsiteX73" fmla="*/ 2291715 w 2617470"/>
              <a:gd name="connsiteY73" fmla="*/ 17145 h 148430"/>
              <a:gd name="connsiteX74" fmla="*/ 2316480 w 2617470"/>
              <a:gd name="connsiteY74" fmla="*/ 15240 h 148430"/>
              <a:gd name="connsiteX75" fmla="*/ 2329815 w 2617470"/>
              <a:gd name="connsiteY75" fmla="*/ 9525 h 148430"/>
              <a:gd name="connsiteX76" fmla="*/ 2337435 w 2617470"/>
              <a:gd name="connsiteY76" fmla="*/ 7620 h 148430"/>
              <a:gd name="connsiteX77" fmla="*/ 2388870 w 2617470"/>
              <a:gd name="connsiteY77" fmla="*/ 1905 h 148430"/>
              <a:gd name="connsiteX78" fmla="*/ 2400300 w 2617470"/>
              <a:gd name="connsiteY78" fmla="*/ 0 h 148430"/>
              <a:gd name="connsiteX79" fmla="*/ 2604135 w 2617470"/>
              <a:gd name="connsiteY79" fmla="*/ 0 h 148430"/>
              <a:gd name="connsiteX80" fmla="*/ 2617470 w 2617470"/>
              <a:gd name="connsiteY80" fmla="*/ 1905 h 148430"/>
              <a:gd name="connsiteX0" fmla="*/ 0 w 2618165"/>
              <a:gd name="connsiteY0" fmla="*/ 9525 h 148430"/>
              <a:gd name="connsiteX1" fmla="*/ 179070 w 2618165"/>
              <a:gd name="connsiteY1" fmla="*/ 11430 h 148430"/>
              <a:gd name="connsiteX2" fmla="*/ 459105 w 2618165"/>
              <a:gd name="connsiteY2" fmla="*/ 11430 h 148430"/>
              <a:gd name="connsiteX3" fmla="*/ 647700 w 2618165"/>
              <a:gd name="connsiteY3" fmla="*/ 9525 h 148430"/>
              <a:gd name="connsiteX4" fmla="*/ 714375 w 2618165"/>
              <a:gd name="connsiteY4" fmla="*/ 17145 h 148430"/>
              <a:gd name="connsiteX5" fmla="*/ 721995 w 2618165"/>
              <a:gd name="connsiteY5" fmla="*/ 19050 h 148430"/>
              <a:gd name="connsiteX6" fmla="*/ 735330 w 2618165"/>
              <a:gd name="connsiteY6" fmla="*/ 22860 h 148430"/>
              <a:gd name="connsiteX7" fmla="*/ 750570 w 2618165"/>
              <a:gd name="connsiteY7" fmla="*/ 24765 h 148430"/>
              <a:gd name="connsiteX8" fmla="*/ 782955 w 2618165"/>
              <a:gd name="connsiteY8" fmla="*/ 30480 h 148430"/>
              <a:gd name="connsiteX9" fmla="*/ 794385 w 2618165"/>
              <a:gd name="connsiteY9" fmla="*/ 34290 h 148430"/>
              <a:gd name="connsiteX10" fmla="*/ 800100 w 2618165"/>
              <a:gd name="connsiteY10" fmla="*/ 36195 h 148430"/>
              <a:gd name="connsiteX11" fmla="*/ 811530 w 2618165"/>
              <a:gd name="connsiteY11" fmla="*/ 38100 h 148430"/>
              <a:gd name="connsiteX12" fmla="*/ 819150 w 2618165"/>
              <a:gd name="connsiteY12" fmla="*/ 40005 h 148430"/>
              <a:gd name="connsiteX13" fmla="*/ 859155 w 2618165"/>
              <a:gd name="connsiteY13" fmla="*/ 43815 h 148430"/>
              <a:gd name="connsiteX14" fmla="*/ 868680 w 2618165"/>
              <a:gd name="connsiteY14" fmla="*/ 45720 h 148430"/>
              <a:gd name="connsiteX15" fmla="*/ 874395 w 2618165"/>
              <a:gd name="connsiteY15" fmla="*/ 47625 h 148430"/>
              <a:gd name="connsiteX16" fmla="*/ 902970 w 2618165"/>
              <a:gd name="connsiteY16" fmla="*/ 53340 h 148430"/>
              <a:gd name="connsiteX17" fmla="*/ 920115 w 2618165"/>
              <a:gd name="connsiteY17" fmla="*/ 57150 h 148430"/>
              <a:gd name="connsiteX18" fmla="*/ 927735 w 2618165"/>
              <a:gd name="connsiteY18" fmla="*/ 59055 h 148430"/>
              <a:gd name="connsiteX19" fmla="*/ 973455 w 2618165"/>
              <a:gd name="connsiteY19" fmla="*/ 60960 h 148430"/>
              <a:gd name="connsiteX20" fmla="*/ 1000125 w 2618165"/>
              <a:gd name="connsiteY20" fmla="*/ 66675 h 148430"/>
              <a:gd name="connsiteX21" fmla="*/ 1022985 w 2618165"/>
              <a:gd name="connsiteY21" fmla="*/ 70485 h 148430"/>
              <a:gd name="connsiteX22" fmla="*/ 1059180 w 2618165"/>
              <a:gd name="connsiteY22" fmla="*/ 76200 h 148430"/>
              <a:gd name="connsiteX23" fmla="*/ 1080135 w 2618165"/>
              <a:gd name="connsiteY23" fmla="*/ 78105 h 148430"/>
              <a:gd name="connsiteX24" fmla="*/ 1129665 w 2618165"/>
              <a:gd name="connsiteY24" fmla="*/ 81915 h 148430"/>
              <a:gd name="connsiteX25" fmla="*/ 1135380 w 2618165"/>
              <a:gd name="connsiteY25" fmla="*/ 83820 h 148430"/>
              <a:gd name="connsiteX26" fmla="*/ 1148715 w 2618165"/>
              <a:gd name="connsiteY26" fmla="*/ 85725 h 148430"/>
              <a:gd name="connsiteX27" fmla="*/ 1190625 w 2618165"/>
              <a:gd name="connsiteY27" fmla="*/ 87630 h 148430"/>
              <a:gd name="connsiteX28" fmla="*/ 1203960 w 2618165"/>
              <a:gd name="connsiteY28" fmla="*/ 91440 h 148430"/>
              <a:gd name="connsiteX29" fmla="*/ 1223010 w 2618165"/>
              <a:gd name="connsiteY29" fmla="*/ 95250 h 148430"/>
              <a:gd name="connsiteX30" fmla="*/ 1230630 w 2618165"/>
              <a:gd name="connsiteY30" fmla="*/ 97155 h 148430"/>
              <a:gd name="connsiteX31" fmla="*/ 1268730 w 2618165"/>
              <a:gd name="connsiteY31" fmla="*/ 100965 h 148430"/>
              <a:gd name="connsiteX32" fmla="*/ 1314450 w 2618165"/>
              <a:gd name="connsiteY32" fmla="*/ 110490 h 148430"/>
              <a:gd name="connsiteX33" fmla="*/ 1320165 w 2618165"/>
              <a:gd name="connsiteY33" fmla="*/ 112395 h 148430"/>
              <a:gd name="connsiteX34" fmla="*/ 1363980 w 2618165"/>
              <a:gd name="connsiteY34" fmla="*/ 116205 h 148430"/>
              <a:gd name="connsiteX35" fmla="*/ 1390650 w 2618165"/>
              <a:gd name="connsiteY35" fmla="*/ 121920 h 148430"/>
              <a:gd name="connsiteX36" fmla="*/ 1396365 w 2618165"/>
              <a:gd name="connsiteY36" fmla="*/ 123825 h 148430"/>
              <a:gd name="connsiteX37" fmla="*/ 1403985 w 2618165"/>
              <a:gd name="connsiteY37" fmla="*/ 125730 h 148430"/>
              <a:gd name="connsiteX38" fmla="*/ 1409700 w 2618165"/>
              <a:gd name="connsiteY38" fmla="*/ 127635 h 148430"/>
              <a:gd name="connsiteX39" fmla="*/ 1417320 w 2618165"/>
              <a:gd name="connsiteY39" fmla="*/ 129540 h 148430"/>
              <a:gd name="connsiteX40" fmla="*/ 1463040 w 2618165"/>
              <a:gd name="connsiteY40" fmla="*/ 133350 h 148430"/>
              <a:gd name="connsiteX41" fmla="*/ 1482090 w 2618165"/>
              <a:gd name="connsiteY41" fmla="*/ 135255 h 148430"/>
              <a:gd name="connsiteX42" fmla="*/ 1489710 w 2618165"/>
              <a:gd name="connsiteY42" fmla="*/ 137160 h 148430"/>
              <a:gd name="connsiteX43" fmla="*/ 1520190 w 2618165"/>
              <a:gd name="connsiteY43" fmla="*/ 139065 h 148430"/>
              <a:gd name="connsiteX44" fmla="*/ 1543050 w 2618165"/>
              <a:gd name="connsiteY44" fmla="*/ 140970 h 148430"/>
              <a:gd name="connsiteX45" fmla="*/ 1628775 w 2618165"/>
              <a:gd name="connsiteY45" fmla="*/ 142875 h 148430"/>
              <a:gd name="connsiteX46" fmla="*/ 1703070 w 2618165"/>
              <a:gd name="connsiteY46" fmla="*/ 140970 h 148430"/>
              <a:gd name="connsiteX47" fmla="*/ 1885198 w 2618165"/>
              <a:gd name="connsiteY47" fmla="*/ 47192 h 148430"/>
              <a:gd name="connsiteX48" fmla="*/ 1916430 w 2618165"/>
              <a:gd name="connsiteY48" fmla="*/ 95250 h 148430"/>
              <a:gd name="connsiteX49" fmla="*/ 1922145 w 2618165"/>
              <a:gd name="connsiteY49" fmla="*/ 93345 h 148430"/>
              <a:gd name="connsiteX50" fmla="*/ 1933575 w 2618165"/>
              <a:gd name="connsiteY50" fmla="*/ 85725 h 148430"/>
              <a:gd name="connsiteX51" fmla="*/ 1948815 w 2618165"/>
              <a:gd name="connsiteY51" fmla="*/ 81915 h 148430"/>
              <a:gd name="connsiteX52" fmla="*/ 1954530 w 2618165"/>
              <a:gd name="connsiteY52" fmla="*/ 78105 h 148430"/>
              <a:gd name="connsiteX53" fmla="*/ 1969770 w 2618165"/>
              <a:gd name="connsiteY53" fmla="*/ 74295 h 148430"/>
              <a:gd name="connsiteX54" fmla="*/ 1985010 w 2618165"/>
              <a:gd name="connsiteY54" fmla="*/ 68580 h 148430"/>
              <a:gd name="connsiteX55" fmla="*/ 2004060 w 2618165"/>
              <a:gd name="connsiteY55" fmla="*/ 60960 h 148430"/>
              <a:gd name="connsiteX56" fmla="*/ 2011680 w 2618165"/>
              <a:gd name="connsiteY56" fmla="*/ 59055 h 148430"/>
              <a:gd name="connsiteX57" fmla="*/ 2017395 w 2618165"/>
              <a:gd name="connsiteY57" fmla="*/ 57150 h 148430"/>
              <a:gd name="connsiteX58" fmla="*/ 2023110 w 2618165"/>
              <a:gd name="connsiteY58" fmla="*/ 51435 h 148430"/>
              <a:gd name="connsiteX59" fmla="*/ 2032635 w 2618165"/>
              <a:gd name="connsiteY59" fmla="*/ 49530 h 148430"/>
              <a:gd name="connsiteX60" fmla="*/ 2038350 w 2618165"/>
              <a:gd name="connsiteY60" fmla="*/ 47625 h 148430"/>
              <a:gd name="connsiteX61" fmla="*/ 2044065 w 2618165"/>
              <a:gd name="connsiteY61" fmla="*/ 43815 h 148430"/>
              <a:gd name="connsiteX62" fmla="*/ 2051685 w 2618165"/>
              <a:gd name="connsiteY62" fmla="*/ 41910 h 148430"/>
              <a:gd name="connsiteX63" fmla="*/ 2070735 w 2618165"/>
              <a:gd name="connsiteY63" fmla="*/ 38100 h 148430"/>
              <a:gd name="connsiteX64" fmla="*/ 2076450 w 2618165"/>
              <a:gd name="connsiteY64" fmla="*/ 36195 h 148430"/>
              <a:gd name="connsiteX65" fmla="*/ 2082165 w 2618165"/>
              <a:gd name="connsiteY65" fmla="*/ 32385 h 148430"/>
              <a:gd name="connsiteX66" fmla="*/ 2093595 w 2618165"/>
              <a:gd name="connsiteY66" fmla="*/ 30480 h 148430"/>
              <a:gd name="connsiteX67" fmla="*/ 2099310 w 2618165"/>
              <a:gd name="connsiteY67" fmla="*/ 28575 h 148430"/>
              <a:gd name="connsiteX68" fmla="*/ 2114550 w 2618165"/>
              <a:gd name="connsiteY68" fmla="*/ 24765 h 148430"/>
              <a:gd name="connsiteX69" fmla="*/ 2125980 w 2618165"/>
              <a:gd name="connsiteY69" fmla="*/ 20955 h 148430"/>
              <a:gd name="connsiteX70" fmla="*/ 2131695 w 2618165"/>
              <a:gd name="connsiteY70" fmla="*/ 17145 h 148430"/>
              <a:gd name="connsiteX71" fmla="*/ 2141220 w 2618165"/>
              <a:gd name="connsiteY71" fmla="*/ 15240 h 148430"/>
              <a:gd name="connsiteX72" fmla="*/ 2146935 w 2618165"/>
              <a:gd name="connsiteY72" fmla="*/ 13335 h 148430"/>
              <a:gd name="connsiteX73" fmla="*/ 2291715 w 2618165"/>
              <a:gd name="connsiteY73" fmla="*/ 17145 h 148430"/>
              <a:gd name="connsiteX74" fmla="*/ 2316480 w 2618165"/>
              <a:gd name="connsiteY74" fmla="*/ 15240 h 148430"/>
              <a:gd name="connsiteX75" fmla="*/ 2329815 w 2618165"/>
              <a:gd name="connsiteY75" fmla="*/ 9525 h 148430"/>
              <a:gd name="connsiteX76" fmla="*/ 2337435 w 2618165"/>
              <a:gd name="connsiteY76" fmla="*/ 7620 h 148430"/>
              <a:gd name="connsiteX77" fmla="*/ 2388870 w 2618165"/>
              <a:gd name="connsiteY77" fmla="*/ 1905 h 148430"/>
              <a:gd name="connsiteX78" fmla="*/ 2604135 w 2618165"/>
              <a:gd name="connsiteY78" fmla="*/ 0 h 148430"/>
              <a:gd name="connsiteX79" fmla="*/ 2617470 w 2618165"/>
              <a:gd name="connsiteY79" fmla="*/ 1905 h 148430"/>
              <a:gd name="connsiteX0" fmla="*/ 0 w 2621911"/>
              <a:gd name="connsiteY0" fmla="*/ 9719 h 148624"/>
              <a:gd name="connsiteX1" fmla="*/ 179070 w 2621911"/>
              <a:gd name="connsiteY1" fmla="*/ 11624 h 148624"/>
              <a:gd name="connsiteX2" fmla="*/ 459105 w 2621911"/>
              <a:gd name="connsiteY2" fmla="*/ 11624 h 148624"/>
              <a:gd name="connsiteX3" fmla="*/ 647700 w 2621911"/>
              <a:gd name="connsiteY3" fmla="*/ 9719 h 148624"/>
              <a:gd name="connsiteX4" fmla="*/ 714375 w 2621911"/>
              <a:gd name="connsiteY4" fmla="*/ 17339 h 148624"/>
              <a:gd name="connsiteX5" fmla="*/ 721995 w 2621911"/>
              <a:gd name="connsiteY5" fmla="*/ 19244 h 148624"/>
              <a:gd name="connsiteX6" fmla="*/ 735330 w 2621911"/>
              <a:gd name="connsiteY6" fmla="*/ 23054 h 148624"/>
              <a:gd name="connsiteX7" fmla="*/ 750570 w 2621911"/>
              <a:gd name="connsiteY7" fmla="*/ 24959 h 148624"/>
              <a:gd name="connsiteX8" fmla="*/ 782955 w 2621911"/>
              <a:gd name="connsiteY8" fmla="*/ 30674 h 148624"/>
              <a:gd name="connsiteX9" fmla="*/ 794385 w 2621911"/>
              <a:gd name="connsiteY9" fmla="*/ 34484 h 148624"/>
              <a:gd name="connsiteX10" fmla="*/ 800100 w 2621911"/>
              <a:gd name="connsiteY10" fmla="*/ 36389 h 148624"/>
              <a:gd name="connsiteX11" fmla="*/ 811530 w 2621911"/>
              <a:gd name="connsiteY11" fmla="*/ 38294 h 148624"/>
              <a:gd name="connsiteX12" fmla="*/ 819150 w 2621911"/>
              <a:gd name="connsiteY12" fmla="*/ 40199 h 148624"/>
              <a:gd name="connsiteX13" fmla="*/ 859155 w 2621911"/>
              <a:gd name="connsiteY13" fmla="*/ 44009 h 148624"/>
              <a:gd name="connsiteX14" fmla="*/ 868680 w 2621911"/>
              <a:gd name="connsiteY14" fmla="*/ 45914 h 148624"/>
              <a:gd name="connsiteX15" fmla="*/ 874395 w 2621911"/>
              <a:gd name="connsiteY15" fmla="*/ 47819 h 148624"/>
              <a:gd name="connsiteX16" fmla="*/ 902970 w 2621911"/>
              <a:gd name="connsiteY16" fmla="*/ 53534 h 148624"/>
              <a:gd name="connsiteX17" fmla="*/ 920115 w 2621911"/>
              <a:gd name="connsiteY17" fmla="*/ 57344 h 148624"/>
              <a:gd name="connsiteX18" fmla="*/ 927735 w 2621911"/>
              <a:gd name="connsiteY18" fmla="*/ 59249 h 148624"/>
              <a:gd name="connsiteX19" fmla="*/ 973455 w 2621911"/>
              <a:gd name="connsiteY19" fmla="*/ 61154 h 148624"/>
              <a:gd name="connsiteX20" fmla="*/ 1000125 w 2621911"/>
              <a:gd name="connsiteY20" fmla="*/ 66869 h 148624"/>
              <a:gd name="connsiteX21" fmla="*/ 1022985 w 2621911"/>
              <a:gd name="connsiteY21" fmla="*/ 70679 h 148624"/>
              <a:gd name="connsiteX22" fmla="*/ 1059180 w 2621911"/>
              <a:gd name="connsiteY22" fmla="*/ 76394 h 148624"/>
              <a:gd name="connsiteX23" fmla="*/ 1080135 w 2621911"/>
              <a:gd name="connsiteY23" fmla="*/ 78299 h 148624"/>
              <a:gd name="connsiteX24" fmla="*/ 1129665 w 2621911"/>
              <a:gd name="connsiteY24" fmla="*/ 82109 h 148624"/>
              <a:gd name="connsiteX25" fmla="*/ 1135380 w 2621911"/>
              <a:gd name="connsiteY25" fmla="*/ 84014 h 148624"/>
              <a:gd name="connsiteX26" fmla="*/ 1148715 w 2621911"/>
              <a:gd name="connsiteY26" fmla="*/ 85919 h 148624"/>
              <a:gd name="connsiteX27" fmla="*/ 1190625 w 2621911"/>
              <a:gd name="connsiteY27" fmla="*/ 87824 h 148624"/>
              <a:gd name="connsiteX28" fmla="*/ 1203960 w 2621911"/>
              <a:gd name="connsiteY28" fmla="*/ 91634 h 148624"/>
              <a:gd name="connsiteX29" fmla="*/ 1223010 w 2621911"/>
              <a:gd name="connsiteY29" fmla="*/ 95444 h 148624"/>
              <a:gd name="connsiteX30" fmla="*/ 1230630 w 2621911"/>
              <a:gd name="connsiteY30" fmla="*/ 97349 h 148624"/>
              <a:gd name="connsiteX31" fmla="*/ 1268730 w 2621911"/>
              <a:gd name="connsiteY31" fmla="*/ 101159 h 148624"/>
              <a:gd name="connsiteX32" fmla="*/ 1314450 w 2621911"/>
              <a:gd name="connsiteY32" fmla="*/ 110684 h 148624"/>
              <a:gd name="connsiteX33" fmla="*/ 1320165 w 2621911"/>
              <a:gd name="connsiteY33" fmla="*/ 112589 h 148624"/>
              <a:gd name="connsiteX34" fmla="*/ 1363980 w 2621911"/>
              <a:gd name="connsiteY34" fmla="*/ 116399 h 148624"/>
              <a:gd name="connsiteX35" fmla="*/ 1390650 w 2621911"/>
              <a:gd name="connsiteY35" fmla="*/ 122114 h 148624"/>
              <a:gd name="connsiteX36" fmla="*/ 1396365 w 2621911"/>
              <a:gd name="connsiteY36" fmla="*/ 124019 h 148624"/>
              <a:gd name="connsiteX37" fmla="*/ 1403985 w 2621911"/>
              <a:gd name="connsiteY37" fmla="*/ 125924 h 148624"/>
              <a:gd name="connsiteX38" fmla="*/ 1409700 w 2621911"/>
              <a:gd name="connsiteY38" fmla="*/ 127829 h 148624"/>
              <a:gd name="connsiteX39" fmla="*/ 1417320 w 2621911"/>
              <a:gd name="connsiteY39" fmla="*/ 129734 h 148624"/>
              <a:gd name="connsiteX40" fmla="*/ 1463040 w 2621911"/>
              <a:gd name="connsiteY40" fmla="*/ 133544 h 148624"/>
              <a:gd name="connsiteX41" fmla="*/ 1482090 w 2621911"/>
              <a:gd name="connsiteY41" fmla="*/ 135449 h 148624"/>
              <a:gd name="connsiteX42" fmla="*/ 1489710 w 2621911"/>
              <a:gd name="connsiteY42" fmla="*/ 137354 h 148624"/>
              <a:gd name="connsiteX43" fmla="*/ 1520190 w 2621911"/>
              <a:gd name="connsiteY43" fmla="*/ 139259 h 148624"/>
              <a:gd name="connsiteX44" fmla="*/ 1543050 w 2621911"/>
              <a:gd name="connsiteY44" fmla="*/ 141164 h 148624"/>
              <a:gd name="connsiteX45" fmla="*/ 1628775 w 2621911"/>
              <a:gd name="connsiteY45" fmla="*/ 143069 h 148624"/>
              <a:gd name="connsiteX46" fmla="*/ 1703070 w 2621911"/>
              <a:gd name="connsiteY46" fmla="*/ 141164 h 148624"/>
              <a:gd name="connsiteX47" fmla="*/ 1885198 w 2621911"/>
              <a:gd name="connsiteY47" fmla="*/ 47386 h 148624"/>
              <a:gd name="connsiteX48" fmla="*/ 1916430 w 2621911"/>
              <a:gd name="connsiteY48" fmla="*/ 95444 h 148624"/>
              <a:gd name="connsiteX49" fmla="*/ 1922145 w 2621911"/>
              <a:gd name="connsiteY49" fmla="*/ 93539 h 148624"/>
              <a:gd name="connsiteX50" fmla="*/ 1933575 w 2621911"/>
              <a:gd name="connsiteY50" fmla="*/ 85919 h 148624"/>
              <a:gd name="connsiteX51" fmla="*/ 1948815 w 2621911"/>
              <a:gd name="connsiteY51" fmla="*/ 82109 h 148624"/>
              <a:gd name="connsiteX52" fmla="*/ 1954530 w 2621911"/>
              <a:gd name="connsiteY52" fmla="*/ 78299 h 148624"/>
              <a:gd name="connsiteX53" fmla="*/ 1969770 w 2621911"/>
              <a:gd name="connsiteY53" fmla="*/ 74489 h 148624"/>
              <a:gd name="connsiteX54" fmla="*/ 1985010 w 2621911"/>
              <a:gd name="connsiteY54" fmla="*/ 68774 h 148624"/>
              <a:gd name="connsiteX55" fmla="*/ 2004060 w 2621911"/>
              <a:gd name="connsiteY55" fmla="*/ 61154 h 148624"/>
              <a:gd name="connsiteX56" fmla="*/ 2011680 w 2621911"/>
              <a:gd name="connsiteY56" fmla="*/ 59249 h 148624"/>
              <a:gd name="connsiteX57" fmla="*/ 2017395 w 2621911"/>
              <a:gd name="connsiteY57" fmla="*/ 57344 h 148624"/>
              <a:gd name="connsiteX58" fmla="*/ 2023110 w 2621911"/>
              <a:gd name="connsiteY58" fmla="*/ 51629 h 148624"/>
              <a:gd name="connsiteX59" fmla="*/ 2032635 w 2621911"/>
              <a:gd name="connsiteY59" fmla="*/ 49724 h 148624"/>
              <a:gd name="connsiteX60" fmla="*/ 2038350 w 2621911"/>
              <a:gd name="connsiteY60" fmla="*/ 47819 h 148624"/>
              <a:gd name="connsiteX61" fmla="*/ 2044065 w 2621911"/>
              <a:gd name="connsiteY61" fmla="*/ 44009 h 148624"/>
              <a:gd name="connsiteX62" fmla="*/ 2051685 w 2621911"/>
              <a:gd name="connsiteY62" fmla="*/ 42104 h 148624"/>
              <a:gd name="connsiteX63" fmla="*/ 2070735 w 2621911"/>
              <a:gd name="connsiteY63" fmla="*/ 38294 h 148624"/>
              <a:gd name="connsiteX64" fmla="*/ 2076450 w 2621911"/>
              <a:gd name="connsiteY64" fmla="*/ 36389 h 148624"/>
              <a:gd name="connsiteX65" fmla="*/ 2082165 w 2621911"/>
              <a:gd name="connsiteY65" fmla="*/ 32579 h 148624"/>
              <a:gd name="connsiteX66" fmla="*/ 2093595 w 2621911"/>
              <a:gd name="connsiteY66" fmla="*/ 30674 h 148624"/>
              <a:gd name="connsiteX67" fmla="*/ 2099310 w 2621911"/>
              <a:gd name="connsiteY67" fmla="*/ 28769 h 148624"/>
              <a:gd name="connsiteX68" fmla="*/ 2114550 w 2621911"/>
              <a:gd name="connsiteY68" fmla="*/ 24959 h 148624"/>
              <a:gd name="connsiteX69" fmla="*/ 2125980 w 2621911"/>
              <a:gd name="connsiteY69" fmla="*/ 21149 h 148624"/>
              <a:gd name="connsiteX70" fmla="*/ 2131695 w 2621911"/>
              <a:gd name="connsiteY70" fmla="*/ 17339 h 148624"/>
              <a:gd name="connsiteX71" fmla="*/ 2141220 w 2621911"/>
              <a:gd name="connsiteY71" fmla="*/ 15434 h 148624"/>
              <a:gd name="connsiteX72" fmla="*/ 2146935 w 2621911"/>
              <a:gd name="connsiteY72" fmla="*/ 13529 h 148624"/>
              <a:gd name="connsiteX73" fmla="*/ 2291715 w 2621911"/>
              <a:gd name="connsiteY73" fmla="*/ 17339 h 148624"/>
              <a:gd name="connsiteX74" fmla="*/ 2316480 w 2621911"/>
              <a:gd name="connsiteY74" fmla="*/ 15434 h 148624"/>
              <a:gd name="connsiteX75" fmla="*/ 2329815 w 2621911"/>
              <a:gd name="connsiteY75" fmla="*/ 9719 h 148624"/>
              <a:gd name="connsiteX76" fmla="*/ 2337435 w 2621911"/>
              <a:gd name="connsiteY76" fmla="*/ 7814 h 148624"/>
              <a:gd name="connsiteX77" fmla="*/ 2604135 w 2621911"/>
              <a:gd name="connsiteY77" fmla="*/ 194 h 148624"/>
              <a:gd name="connsiteX78" fmla="*/ 2617470 w 2621911"/>
              <a:gd name="connsiteY78" fmla="*/ 2099 h 148624"/>
              <a:gd name="connsiteX0" fmla="*/ 0 w 2622468"/>
              <a:gd name="connsiteY0" fmla="*/ 9824 h 148729"/>
              <a:gd name="connsiteX1" fmla="*/ 179070 w 2622468"/>
              <a:gd name="connsiteY1" fmla="*/ 11729 h 148729"/>
              <a:gd name="connsiteX2" fmla="*/ 459105 w 2622468"/>
              <a:gd name="connsiteY2" fmla="*/ 11729 h 148729"/>
              <a:gd name="connsiteX3" fmla="*/ 647700 w 2622468"/>
              <a:gd name="connsiteY3" fmla="*/ 9824 h 148729"/>
              <a:gd name="connsiteX4" fmla="*/ 714375 w 2622468"/>
              <a:gd name="connsiteY4" fmla="*/ 17444 h 148729"/>
              <a:gd name="connsiteX5" fmla="*/ 721995 w 2622468"/>
              <a:gd name="connsiteY5" fmla="*/ 19349 h 148729"/>
              <a:gd name="connsiteX6" fmla="*/ 735330 w 2622468"/>
              <a:gd name="connsiteY6" fmla="*/ 23159 h 148729"/>
              <a:gd name="connsiteX7" fmla="*/ 750570 w 2622468"/>
              <a:gd name="connsiteY7" fmla="*/ 25064 h 148729"/>
              <a:gd name="connsiteX8" fmla="*/ 782955 w 2622468"/>
              <a:gd name="connsiteY8" fmla="*/ 30779 h 148729"/>
              <a:gd name="connsiteX9" fmla="*/ 794385 w 2622468"/>
              <a:gd name="connsiteY9" fmla="*/ 34589 h 148729"/>
              <a:gd name="connsiteX10" fmla="*/ 800100 w 2622468"/>
              <a:gd name="connsiteY10" fmla="*/ 36494 h 148729"/>
              <a:gd name="connsiteX11" fmla="*/ 811530 w 2622468"/>
              <a:gd name="connsiteY11" fmla="*/ 38399 h 148729"/>
              <a:gd name="connsiteX12" fmla="*/ 819150 w 2622468"/>
              <a:gd name="connsiteY12" fmla="*/ 40304 h 148729"/>
              <a:gd name="connsiteX13" fmla="*/ 859155 w 2622468"/>
              <a:gd name="connsiteY13" fmla="*/ 44114 h 148729"/>
              <a:gd name="connsiteX14" fmla="*/ 868680 w 2622468"/>
              <a:gd name="connsiteY14" fmla="*/ 46019 h 148729"/>
              <a:gd name="connsiteX15" fmla="*/ 874395 w 2622468"/>
              <a:gd name="connsiteY15" fmla="*/ 47924 h 148729"/>
              <a:gd name="connsiteX16" fmla="*/ 902970 w 2622468"/>
              <a:gd name="connsiteY16" fmla="*/ 53639 h 148729"/>
              <a:gd name="connsiteX17" fmla="*/ 920115 w 2622468"/>
              <a:gd name="connsiteY17" fmla="*/ 57449 h 148729"/>
              <a:gd name="connsiteX18" fmla="*/ 927735 w 2622468"/>
              <a:gd name="connsiteY18" fmla="*/ 59354 h 148729"/>
              <a:gd name="connsiteX19" fmla="*/ 973455 w 2622468"/>
              <a:gd name="connsiteY19" fmla="*/ 61259 h 148729"/>
              <a:gd name="connsiteX20" fmla="*/ 1000125 w 2622468"/>
              <a:gd name="connsiteY20" fmla="*/ 66974 h 148729"/>
              <a:gd name="connsiteX21" fmla="*/ 1022985 w 2622468"/>
              <a:gd name="connsiteY21" fmla="*/ 70784 h 148729"/>
              <a:gd name="connsiteX22" fmla="*/ 1059180 w 2622468"/>
              <a:gd name="connsiteY22" fmla="*/ 76499 h 148729"/>
              <a:gd name="connsiteX23" fmla="*/ 1080135 w 2622468"/>
              <a:gd name="connsiteY23" fmla="*/ 78404 h 148729"/>
              <a:gd name="connsiteX24" fmla="*/ 1129665 w 2622468"/>
              <a:gd name="connsiteY24" fmla="*/ 82214 h 148729"/>
              <a:gd name="connsiteX25" fmla="*/ 1135380 w 2622468"/>
              <a:gd name="connsiteY25" fmla="*/ 84119 h 148729"/>
              <a:gd name="connsiteX26" fmla="*/ 1148715 w 2622468"/>
              <a:gd name="connsiteY26" fmla="*/ 86024 h 148729"/>
              <a:gd name="connsiteX27" fmla="*/ 1190625 w 2622468"/>
              <a:gd name="connsiteY27" fmla="*/ 87929 h 148729"/>
              <a:gd name="connsiteX28" fmla="*/ 1203960 w 2622468"/>
              <a:gd name="connsiteY28" fmla="*/ 91739 h 148729"/>
              <a:gd name="connsiteX29" fmla="*/ 1223010 w 2622468"/>
              <a:gd name="connsiteY29" fmla="*/ 95549 h 148729"/>
              <a:gd name="connsiteX30" fmla="*/ 1230630 w 2622468"/>
              <a:gd name="connsiteY30" fmla="*/ 97454 h 148729"/>
              <a:gd name="connsiteX31" fmla="*/ 1268730 w 2622468"/>
              <a:gd name="connsiteY31" fmla="*/ 101264 h 148729"/>
              <a:gd name="connsiteX32" fmla="*/ 1314450 w 2622468"/>
              <a:gd name="connsiteY32" fmla="*/ 110789 h 148729"/>
              <a:gd name="connsiteX33" fmla="*/ 1320165 w 2622468"/>
              <a:gd name="connsiteY33" fmla="*/ 112694 h 148729"/>
              <a:gd name="connsiteX34" fmla="*/ 1363980 w 2622468"/>
              <a:gd name="connsiteY34" fmla="*/ 116504 h 148729"/>
              <a:gd name="connsiteX35" fmla="*/ 1390650 w 2622468"/>
              <a:gd name="connsiteY35" fmla="*/ 122219 h 148729"/>
              <a:gd name="connsiteX36" fmla="*/ 1396365 w 2622468"/>
              <a:gd name="connsiteY36" fmla="*/ 124124 h 148729"/>
              <a:gd name="connsiteX37" fmla="*/ 1403985 w 2622468"/>
              <a:gd name="connsiteY37" fmla="*/ 126029 h 148729"/>
              <a:gd name="connsiteX38" fmla="*/ 1409700 w 2622468"/>
              <a:gd name="connsiteY38" fmla="*/ 127934 h 148729"/>
              <a:gd name="connsiteX39" fmla="*/ 1417320 w 2622468"/>
              <a:gd name="connsiteY39" fmla="*/ 129839 h 148729"/>
              <a:gd name="connsiteX40" fmla="*/ 1463040 w 2622468"/>
              <a:gd name="connsiteY40" fmla="*/ 133649 h 148729"/>
              <a:gd name="connsiteX41" fmla="*/ 1482090 w 2622468"/>
              <a:gd name="connsiteY41" fmla="*/ 135554 h 148729"/>
              <a:gd name="connsiteX42" fmla="*/ 1489710 w 2622468"/>
              <a:gd name="connsiteY42" fmla="*/ 137459 h 148729"/>
              <a:gd name="connsiteX43" fmla="*/ 1520190 w 2622468"/>
              <a:gd name="connsiteY43" fmla="*/ 139364 h 148729"/>
              <a:gd name="connsiteX44" fmla="*/ 1543050 w 2622468"/>
              <a:gd name="connsiteY44" fmla="*/ 141269 h 148729"/>
              <a:gd name="connsiteX45" fmla="*/ 1628775 w 2622468"/>
              <a:gd name="connsiteY45" fmla="*/ 143174 h 148729"/>
              <a:gd name="connsiteX46" fmla="*/ 1703070 w 2622468"/>
              <a:gd name="connsiteY46" fmla="*/ 141269 h 148729"/>
              <a:gd name="connsiteX47" fmla="*/ 1885198 w 2622468"/>
              <a:gd name="connsiteY47" fmla="*/ 47491 h 148729"/>
              <a:gd name="connsiteX48" fmla="*/ 1916430 w 2622468"/>
              <a:gd name="connsiteY48" fmla="*/ 95549 h 148729"/>
              <a:gd name="connsiteX49" fmla="*/ 1922145 w 2622468"/>
              <a:gd name="connsiteY49" fmla="*/ 93644 h 148729"/>
              <a:gd name="connsiteX50" fmla="*/ 1933575 w 2622468"/>
              <a:gd name="connsiteY50" fmla="*/ 86024 h 148729"/>
              <a:gd name="connsiteX51" fmla="*/ 1948815 w 2622468"/>
              <a:gd name="connsiteY51" fmla="*/ 82214 h 148729"/>
              <a:gd name="connsiteX52" fmla="*/ 1954530 w 2622468"/>
              <a:gd name="connsiteY52" fmla="*/ 78404 h 148729"/>
              <a:gd name="connsiteX53" fmla="*/ 1969770 w 2622468"/>
              <a:gd name="connsiteY53" fmla="*/ 74594 h 148729"/>
              <a:gd name="connsiteX54" fmla="*/ 1985010 w 2622468"/>
              <a:gd name="connsiteY54" fmla="*/ 68879 h 148729"/>
              <a:gd name="connsiteX55" fmla="*/ 2004060 w 2622468"/>
              <a:gd name="connsiteY55" fmla="*/ 61259 h 148729"/>
              <a:gd name="connsiteX56" fmla="*/ 2011680 w 2622468"/>
              <a:gd name="connsiteY56" fmla="*/ 59354 h 148729"/>
              <a:gd name="connsiteX57" fmla="*/ 2017395 w 2622468"/>
              <a:gd name="connsiteY57" fmla="*/ 57449 h 148729"/>
              <a:gd name="connsiteX58" fmla="*/ 2023110 w 2622468"/>
              <a:gd name="connsiteY58" fmla="*/ 51734 h 148729"/>
              <a:gd name="connsiteX59" fmla="*/ 2032635 w 2622468"/>
              <a:gd name="connsiteY59" fmla="*/ 49829 h 148729"/>
              <a:gd name="connsiteX60" fmla="*/ 2038350 w 2622468"/>
              <a:gd name="connsiteY60" fmla="*/ 47924 h 148729"/>
              <a:gd name="connsiteX61" fmla="*/ 2044065 w 2622468"/>
              <a:gd name="connsiteY61" fmla="*/ 44114 h 148729"/>
              <a:gd name="connsiteX62" fmla="*/ 2051685 w 2622468"/>
              <a:gd name="connsiteY62" fmla="*/ 42209 h 148729"/>
              <a:gd name="connsiteX63" fmla="*/ 2070735 w 2622468"/>
              <a:gd name="connsiteY63" fmla="*/ 38399 h 148729"/>
              <a:gd name="connsiteX64" fmla="*/ 2076450 w 2622468"/>
              <a:gd name="connsiteY64" fmla="*/ 36494 h 148729"/>
              <a:gd name="connsiteX65" fmla="*/ 2082165 w 2622468"/>
              <a:gd name="connsiteY65" fmla="*/ 32684 h 148729"/>
              <a:gd name="connsiteX66" fmla="*/ 2093595 w 2622468"/>
              <a:gd name="connsiteY66" fmla="*/ 30779 h 148729"/>
              <a:gd name="connsiteX67" fmla="*/ 2099310 w 2622468"/>
              <a:gd name="connsiteY67" fmla="*/ 28874 h 148729"/>
              <a:gd name="connsiteX68" fmla="*/ 2114550 w 2622468"/>
              <a:gd name="connsiteY68" fmla="*/ 25064 h 148729"/>
              <a:gd name="connsiteX69" fmla="*/ 2125980 w 2622468"/>
              <a:gd name="connsiteY69" fmla="*/ 21254 h 148729"/>
              <a:gd name="connsiteX70" fmla="*/ 2131695 w 2622468"/>
              <a:gd name="connsiteY70" fmla="*/ 17444 h 148729"/>
              <a:gd name="connsiteX71" fmla="*/ 2141220 w 2622468"/>
              <a:gd name="connsiteY71" fmla="*/ 15539 h 148729"/>
              <a:gd name="connsiteX72" fmla="*/ 2146935 w 2622468"/>
              <a:gd name="connsiteY72" fmla="*/ 13634 h 148729"/>
              <a:gd name="connsiteX73" fmla="*/ 2291715 w 2622468"/>
              <a:gd name="connsiteY73" fmla="*/ 17444 h 148729"/>
              <a:gd name="connsiteX74" fmla="*/ 2316480 w 2622468"/>
              <a:gd name="connsiteY74" fmla="*/ 15539 h 148729"/>
              <a:gd name="connsiteX75" fmla="*/ 2329815 w 2622468"/>
              <a:gd name="connsiteY75" fmla="*/ 9824 h 148729"/>
              <a:gd name="connsiteX76" fmla="*/ 2604135 w 2622468"/>
              <a:gd name="connsiteY76" fmla="*/ 299 h 148729"/>
              <a:gd name="connsiteX77" fmla="*/ 2617470 w 2622468"/>
              <a:gd name="connsiteY77" fmla="*/ 2204 h 148729"/>
              <a:gd name="connsiteX0" fmla="*/ 0 w 2623443"/>
              <a:gd name="connsiteY0" fmla="*/ 10180 h 149085"/>
              <a:gd name="connsiteX1" fmla="*/ 179070 w 2623443"/>
              <a:gd name="connsiteY1" fmla="*/ 12085 h 149085"/>
              <a:gd name="connsiteX2" fmla="*/ 459105 w 2623443"/>
              <a:gd name="connsiteY2" fmla="*/ 12085 h 149085"/>
              <a:gd name="connsiteX3" fmla="*/ 647700 w 2623443"/>
              <a:gd name="connsiteY3" fmla="*/ 10180 h 149085"/>
              <a:gd name="connsiteX4" fmla="*/ 714375 w 2623443"/>
              <a:gd name="connsiteY4" fmla="*/ 17800 h 149085"/>
              <a:gd name="connsiteX5" fmla="*/ 721995 w 2623443"/>
              <a:gd name="connsiteY5" fmla="*/ 19705 h 149085"/>
              <a:gd name="connsiteX6" fmla="*/ 735330 w 2623443"/>
              <a:gd name="connsiteY6" fmla="*/ 23515 h 149085"/>
              <a:gd name="connsiteX7" fmla="*/ 750570 w 2623443"/>
              <a:gd name="connsiteY7" fmla="*/ 25420 h 149085"/>
              <a:gd name="connsiteX8" fmla="*/ 782955 w 2623443"/>
              <a:gd name="connsiteY8" fmla="*/ 31135 h 149085"/>
              <a:gd name="connsiteX9" fmla="*/ 794385 w 2623443"/>
              <a:gd name="connsiteY9" fmla="*/ 34945 h 149085"/>
              <a:gd name="connsiteX10" fmla="*/ 800100 w 2623443"/>
              <a:gd name="connsiteY10" fmla="*/ 36850 h 149085"/>
              <a:gd name="connsiteX11" fmla="*/ 811530 w 2623443"/>
              <a:gd name="connsiteY11" fmla="*/ 38755 h 149085"/>
              <a:gd name="connsiteX12" fmla="*/ 819150 w 2623443"/>
              <a:gd name="connsiteY12" fmla="*/ 40660 h 149085"/>
              <a:gd name="connsiteX13" fmla="*/ 859155 w 2623443"/>
              <a:gd name="connsiteY13" fmla="*/ 44470 h 149085"/>
              <a:gd name="connsiteX14" fmla="*/ 868680 w 2623443"/>
              <a:gd name="connsiteY14" fmla="*/ 46375 h 149085"/>
              <a:gd name="connsiteX15" fmla="*/ 874395 w 2623443"/>
              <a:gd name="connsiteY15" fmla="*/ 48280 h 149085"/>
              <a:gd name="connsiteX16" fmla="*/ 902970 w 2623443"/>
              <a:gd name="connsiteY16" fmla="*/ 53995 h 149085"/>
              <a:gd name="connsiteX17" fmla="*/ 920115 w 2623443"/>
              <a:gd name="connsiteY17" fmla="*/ 57805 h 149085"/>
              <a:gd name="connsiteX18" fmla="*/ 927735 w 2623443"/>
              <a:gd name="connsiteY18" fmla="*/ 59710 h 149085"/>
              <a:gd name="connsiteX19" fmla="*/ 973455 w 2623443"/>
              <a:gd name="connsiteY19" fmla="*/ 61615 h 149085"/>
              <a:gd name="connsiteX20" fmla="*/ 1000125 w 2623443"/>
              <a:gd name="connsiteY20" fmla="*/ 67330 h 149085"/>
              <a:gd name="connsiteX21" fmla="*/ 1022985 w 2623443"/>
              <a:gd name="connsiteY21" fmla="*/ 71140 h 149085"/>
              <a:gd name="connsiteX22" fmla="*/ 1059180 w 2623443"/>
              <a:gd name="connsiteY22" fmla="*/ 76855 h 149085"/>
              <a:gd name="connsiteX23" fmla="*/ 1080135 w 2623443"/>
              <a:gd name="connsiteY23" fmla="*/ 78760 h 149085"/>
              <a:gd name="connsiteX24" fmla="*/ 1129665 w 2623443"/>
              <a:gd name="connsiteY24" fmla="*/ 82570 h 149085"/>
              <a:gd name="connsiteX25" fmla="*/ 1135380 w 2623443"/>
              <a:gd name="connsiteY25" fmla="*/ 84475 h 149085"/>
              <a:gd name="connsiteX26" fmla="*/ 1148715 w 2623443"/>
              <a:gd name="connsiteY26" fmla="*/ 86380 h 149085"/>
              <a:gd name="connsiteX27" fmla="*/ 1190625 w 2623443"/>
              <a:gd name="connsiteY27" fmla="*/ 88285 h 149085"/>
              <a:gd name="connsiteX28" fmla="*/ 1203960 w 2623443"/>
              <a:gd name="connsiteY28" fmla="*/ 92095 h 149085"/>
              <a:gd name="connsiteX29" fmla="*/ 1223010 w 2623443"/>
              <a:gd name="connsiteY29" fmla="*/ 95905 h 149085"/>
              <a:gd name="connsiteX30" fmla="*/ 1230630 w 2623443"/>
              <a:gd name="connsiteY30" fmla="*/ 97810 h 149085"/>
              <a:gd name="connsiteX31" fmla="*/ 1268730 w 2623443"/>
              <a:gd name="connsiteY31" fmla="*/ 101620 h 149085"/>
              <a:gd name="connsiteX32" fmla="*/ 1314450 w 2623443"/>
              <a:gd name="connsiteY32" fmla="*/ 111145 h 149085"/>
              <a:gd name="connsiteX33" fmla="*/ 1320165 w 2623443"/>
              <a:gd name="connsiteY33" fmla="*/ 113050 h 149085"/>
              <a:gd name="connsiteX34" fmla="*/ 1363980 w 2623443"/>
              <a:gd name="connsiteY34" fmla="*/ 116860 h 149085"/>
              <a:gd name="connsiteX35" fmla="*/ 1390650 w 2623443"/>
              <a:gd name="connsiteY35" fmla="*/ 122575 h 149085"/>
              <a:gd name="connsiteX36" fmla="*/ 1396365 w 2623443"/>
              <a:gd name="connsiteY36" fmla="*/ 124480 h 149085"/>
              <a:gd name="connsiteX37" fmla="*/ 1403985 w 2623443"/>
              <a:gd name="connsiteY37" fmla="*/ 126385 h 149085"/>
              <a:gd name="connsiteX38" fmla="*/ 1409700 w 2623443"/>
              <a:gd name="connsiteY38" fmla="*/ 128290 h 149085"/>
              <a:gd name="connsiteX39" fmla="*/ 1417320 w 2623443"/>
              <a:gd name="connsiteY39" fmla="*/ 130195 h 149085"/>
              <a:gd name="connsiteX40" fmla="*/ 1463040 w 2623443"/>
              <a:gd name="connsiteY40" fmla="*/ 134005 h 149085"/>
              <a:gd name="connsiteX41" fmla="*/ 1482090 w 2623443"/>
              <a:gd name="connsiteY41" fmla="*/ 135910 h 149085"/>
              <a:gd name="connsiteX42" fmla="*/ 1489710 w 2623443"/>
              <a:gd name="connsiteY42" fmla="*/ 137815 h 149085"/>
              <a:gd name="connsiteX43" fmla="*/ 1520190 w 2623443"/>
              <a:gd name="connsiteY43" fmla="*/ 139720 h 149085"/>
              <a:gd name="connsiteX44" fmla="*/ 1543050 w 2623443"/>
              <a:gd name="connsiteY44" fmla="*/ 141625 h 149085"/>
              <a:gd name="connsiteX45" fmla="*/ 1628775 w 2623443"/>
              <a:gd name="connsiteY45" fmla="*/ 143530 h 149085"/>
              <a:gd name="connsiteX46" fmla="*/ 1703070 w 2623443"/>
              <a:gd name="connsiteY46" fmla="*/ 141625 h 149085"/>
              <a:gd name="connsiteX47" fmla="*/ 1885198 w 2623443"/>
              <a:gd name="connsiteY47" fmla="*/ 47847 h 149085"/>
              <a:gd name="connsiteX48" fmla="*/ 1916430 w 2623443"/>
              <a:gd name="connsiteY48" fmla="*/ 95905 h 149085"/>
              <a:gd name="connsiteX49" fmla="*/ 1922145 w 2623443"/>
              <a:gd name="connsiteY49" fmla="*/ 94000 h 149085"/>
              <a:gd name="connsiteX50" fmla="*/ 1933575 w 2623443"/>
              <a:gd name="connsiteY50" fmla="*/ 86380 h 149085"/>
              <a:gd name="connsiteX51" fmla="*/ 1948815 w 2623443"/>
              <a:gd name="connsiteY51" fmla="*/ 82570 h 149085"/>
              <a:gd name="connsiteX52" fmla="*/ 1954530 w 2623443"/>
              <a:gd name="connsiteY52" fmla="*/ 78760 h 149085"/>
              <a:gd name="connsiteX53" fmla="*/ 1969770 w 2623443"/>
              <a:gd name="connsiteY53" fmla="*/ 74950 h 149085"/>
              <a:gd name="connsiteX54" fmla="*/ 1985010 w 2623443"/>
              <a:gd name="connsiteY54" fmla="*/ 69235 h 149085"/>
              <a:gd name="connsiteX55" fmla="*/ 2004060 w 2623443"/>
              <a:gd name="connsiteY55" fmla="*/ 61615 h 149085"/>
              <a:gd name="connsiteX56" fmla="*/ 2011680 w 2623443"/>
              <a:gd name="connsiteY56" fmla="*/ 59710 h 149085"/>
              <a:gd name="connsiteX57" fmla="*/ 2017395 w 2623443"/>
              <a:gd name="connsiteY57" fmla="*/ 57805 h 149085"/>
              <a:gd name="connsiteX58" fmla="*/ 2023110 w 2623443"/>
              <a:gd name="connsiteY58" fmla="*/ 52090 h 149085"/>
              <a:gd name="connsiteX59" fmla="*/ 2032635 w 2623443"/>
              <a:gd name="connsiteY59" fmla="*/ 50185 h 149085"/>
              <a:gd name="connsiteX60" fmla="*/ 2038350 w 2623443"/>
              <a:gd name="connsiteY60" fmla="*/ 48280 h 149085"/>
              <a:gd name="connsiteX61" fmla="*/ 2044065 w 2623443"/>
              <a:gd name="connsiteY61" fmla="*/ 44470 h 149085"/>
              <a:gd name="connsiteX62" fmla="*/ 2051685 w 2623443"/>
              <a:gd name="connsiteY62" fmla="*/ 42565 h 149085"/>
              <a:gd name="connsiteX63" fmla="*/ 2070735 w 2623443"/>
              <a:gd name="connsiteY63" fmla="*/ 38755 h 149085"/>
              <a:gd name="connsiteX64" fmla="*/ 2076450 w 2623443"/>
              <a:gd name="connsiteY64" fmla="*/ 36850 h 149085"/>
              <a:gd name="connsiteX65" fmla="*/ 2082165 w 2623443"/>
              <a:gd name="connsiteY65" fmla="*/ 33040 h 149085"/>
              <a:gd name="connsiteX66" fmla="*/ 2093595 w 2623443"/>
              <a:gd name="connsiteY66" fmla="*/ 31135 h 149085"/>
              <a:gd name="connsiteX67" fmla="*/ 2099310 w 2623443"/>
              <a:gd name="connsiteY67" fmla="*/ 29230 h 149085"/>
              <a:gd name="connsiteX68" fmla="*/ 2114550 w 2623443"/>
              <a:gd name="connsiteY68" fmla="*/ 25420 h 149085"/>
              <a:gd name="connsiteX69" fmla="*/ 2125980 w 2623443"/>
              <a:gd name="connsiteY69" fmla="*/ 21610 h 149085"/>
              <a:gd name="connsiteX70" fmla="*/ 2131695 w 2623443"/>
              <a:gd name="connsiteY70" fmla="*/ 17800 h 149085"/>
              <a:gd name="connsiteX71" fmla="*/ 2141220 w 2623443"/>
              <a:gd name="connsiteY71" fmla="*/ 15895 h 149085"/>
              <a:gd name="connsiteX72" fmla="*/ 2146935 w 2623443"/>
              <a:gd name="connsiteY72" fmla="*/ 13990 h 149085"/>
              <a:gd name="connsiteX73" fmla="*/ 2291715 w 2623443"/>
              <a:gd name="connsiteY73" fmla="*/ 17800 h 149085"/>
              <a:gd name="connsiteX74" fmla="*/ 2316480 w 2623443"/>
              <a:gd name="connsiteY74" fmla="*/ 15895 h 149085"/>
              <a:gd name="connsiteX75" fmla="*/ 2604135 w 2623443"/>
              <a:gd name="connsiteY75" fmla="*/ 655 h 149085"/>
              <a:gd name="connsiteX76" fmla="*/ 2617470 w 2623443"/>
              <a:gd name="connsiteY76" fmla="*/ 2560 h 149085"/>
              <a:gd name="connsiteX0" fmla="*/ 0 w 2625257"/>
              <a:gd name="connsiteY0" fmla="*/ 10307 h 149212"/>
              <a:gd name="connsiteX1" fmla="*/ 179070 w 2625257"/>
              <a:gd name="connsiteY1" fmla="*/ 12212 h 149212"/>
              <a:gd name="connsiteX2" fmla="*/ 459105 w 2625257"/>
              <a:gd name="connsiteY2" fmla="*/ 12212 h 149212"/>
              <a:gd name="connsiteX3" fmla="*/ 647700 w 2625257"/>
              <a:gd name="connsiteY3" fmla="*/ 10307 h 149212"/>
              <a:gd name="connsiteX4" fmla="*/ 714375 w 2625257"/>
              <a:gd name="connsiteY4" fmla="*/ 17927 h 149212"/>
              <a:gd name="connsiteX5" fmla="*/ 721995 w 2625257"/>
              <a:gd name="connsiteY5" fmla="*/ 19832 h 149212"/>
              <a:gd name="connsiteX6" fmla="*/ 735330 w 2625257"/>
              <a:gd name="connsiteY6" fmla="*/ 23642 h 149212"/>
              <a:gd name="connsiteX7" fmla="*/ 750570 w 2625257"/>
              <a:gd name="connsiteY7" fmla="*/ 25547 h 149212"/>
              <a:gd name="connsiteX8" fmla="*/ 782955 w 2625257"/>
              <a:gd name="connsiteY8" fmla="*/ 31262 h 149212"/>
              <a:gd name="connsiteX9" fmla="*/ 794385 w 2625257"/>
              <a:gd name="connsiteY9" fmla="*/ 35072 h 149212"/>
              <a:gd name="connsiteX10" fmla="*/ 800100 w 2625257"/>
              <a:gd name="connsiteY10" fmla="*/ 36977 h 149212"/>
              <a:gd name="connsiteX11" fmla="*/ 811530 w 2625257"/>
              <a:gd name="connsiteY11" fmla="*/ 38882 h 149212"/>
              <a:gd name="connsiteX12" fmla="*/ 819150 w 2625257"/>
              <a:gd name="connsiteY12" fmla="*/ 40787 h 149212"/>
              <a:gd name="connsiteX13" fmla="*/ 859155 w 2625257"/>
              <a:gd name="connsiteY13" fmla="*/ 44597 h 149212"/>
              <a:gd name="connsiteX14" fmla="*/ 868680 w 2625257"/>
              <a:gd name="connsiteY14" fmla="*/ 46502 h 149212"/>
              <a:gd name="connsiteX15" fmla="*/ 874395 w 2625257"/>
              <a:gd name="connsiteY15" fmla="*/ 48407 h 149212"/>
              <a:gd name="connsiteX16" fmla="*/ 902970 w 2625257"/>
              <a:gd name="connsiteY16" fmla="*/ 54122 h 149212"/>
              <a:gd name="connsiteX17" fmla="*/ 920115 w 2625257"/>
              <a:gd name="connsiteY17" fmla="*/ 57932 h 149212"/>
              <a:gd name="connsiteX18" fmla="*/ 927735 w 2625257"/>
              <a:gd name="connsiteY18" fmla="*/ 59837 h 149212"/>
              <a:gd name="connsiteX19" fmla="*/ 973455 w 2625257"/>
              <a:gd name="connsiteY19" fmla="*/ 61742 h 149212"/>
              <a:gd name="connsiteX20" fmla="*/ 1000125 w 2625257"/>
              <a:gd name="connsiteY20" fmla="*/ 67457 h 149212"/>
              <a:gd name="connsiteX21" fmla="*/ 1022985 w 2625257"/>
              <a:gd name="connsiteY21" fmla="*/ 71267 h 149212"/>
              <a:gd name="connsiteX22" fmla="*/ 1059180 w 2625257"/>
              <a:gd name="connsiteY22" fmla="*/ 76982 h 149212"/>
              <a:gd name="connsiteX23" fmla="*/ 1080135 w 2625257"/>
              <a:gd name="connsiteY23" fmla="*/ 78887 h 149212"/>
              <a:gd name="connsiteX24" fmla="*/ 1129665 w 2625257"/>
              <a:gd name="connsiteY24" fmla="*/ 82697 h 149212"/>
              <a:gd name="connsiteX25" fmla="*/ 1135380 w 2625257"/>
              <a:gd name="connsiteY25" fmla="*/ 84602 h 149212"/>
              <a:gd name="connsiteX26" fmla="*/ 1148715 w 2625257"/>
              <a:gd name="connsiteY26" fmla="*/ 86507 h 149212"/>
              <a:gd name="connsiteX27" fmla="*/ 1190625 w 2625257"/>
              <a:gd name="connsiteY27" fmla="*/ 88412 h 149212"/>
              <a:gd name="connsiteX28" fmla="*/ 1203960 w 2625257"/>
              <a:gd name="connsiteY28" fmla="*/ 92222 h 149212"/>
              <a:gd name="connsiteX29" fmla="*/ 1223010 w 2625257"/>
              <a:gd name="connsiteY29" fmla="*/ 96032 h 149212"/>
              <a:gd name="connsiteX30" fmla="*/ 1230630 w 2625257"/>
              <a:gd name="connsiteY30" fmla="*/ 97937 h 149212"/>
              <a:gd name="connsiteX31" fmla="*/ 1268730 w 2625257"/>
              <a:gd name="connsiteY31" fmla="*/ 101747 h 149212"/>
              <a:gd name="connsiteX32" fmla="*/ 1314450 w 2625257"/>
              <a:gd name="connsiteY32" fmla="*/ 111272 h 149212"/>
              <a:gd name="connsiteX33" fmla="*/ 1320165 w 2625257"/>
              <a:gd name="connsiteY33" fmla="*/ 113177 h 149212"/>
              <a:gd name="connsiteX34" fmla="*/ 1363980 w 2625257"/>
              <a:gd name="connsiteY34" fmla="*/ 116987 h 149212"/>
              <a:gd name="connsiteX35" fmla="*/ 1390650 w 2625257"/>
              <a:gd name="connsiteY35" fmla="*/ 122702 h 149212"/>
              <a:gd name="connsiteX36" fmla="*/ 1396365 w 2625257"/>
              <a:gd name="connsiteY36" fmla="*/ 124607 h 149212"/>
              <a:gd name="connsiteX37" fmla="*/ 1403985 w 2625257"/>
              <a:gd name="connsiteY37" fmla="*/ 126512 h 149212"/>
              <a:gd name="connsiteX38" fmla="*/ 1409700 w 2625257"/>
              <a:gd name="connsiteY38" fmla="*/ 128417 h 149212"/>
              <a:gd name="connsiteX39" fmla="*/ 1417320 w 2625257"/>
              <a:gd name="connsiteY39" fmla="*/ 130322 h 149212"/>
              <a:gd name="connsiteX40" fmla="*/ 1463040 w 2625257"/>
              <a:gd name="connsiteY40" fmla="*/ 134132 h 149212"/>
              <a:gd name="connsiteX41" fmla="*/ 1482090 w 2625257"/>
              <a:gd name="connsiteY41" fmla="*/ 136037 h 149212"/>
              <a:gd name="connsiteX42" fmla="*/ 1489710 w 2625257"/>
              <a:gd name="connsiteY42" fmla="*/ 137942 h 149212"/>
              <a:gd name="connsiteX43" fmla="*/ 1520190 w 2625257"/>
              <a:gd name="connsiteY43" fmla="*/ 139847 h 149212"/>
              <a:gd name="connsiteX44" fmla="*/ 1543050 w 2625257"/>
              <a:gd name="connsiteY44" fmla="*/ 141752 h 149212"/>
              <a:gd name="connsiteX45" fmla="*/ 1628775 w 2625257"/>
              <a:gd name="connsiteY45" fmla="*/ 143657 h 149212"/>
              <a:gd name="connsiteX46" fmla="*/ 1703070 w 2625257"/>
              <a:gd name="connsiteY46" fmla="*/ 141752 h 149212"/>
              <a:gd name="connsiteX47" fmla="*/ 1885198 w 2625257"/>
              <a:gd name="connsiteY47" fmla="*/ 47974 h 149212"/>
              <a:gd name="connsiteX48" fmla="*/ 1916430 w 2625257"/>
              <a:gd name="connsiteY48" fmla="*/ 96032 h 149212"/>
              <a:gd name="connsiteX49" fmla="*/ 1922145 w 2625257"/>
              <a:gd name="connsiteY49" fmla="*/ 94127 h 149212"/>
              <a:gd name="connsiteX50" fmla="*/ 1933575 w 2625257"/>
              <a:gd name="connsiteY50" fmla="*/ 86507 h 149212"/>
              <a:gd name="connsiteX51" fmla="*/ 1948815 w 2625257"/>
              <a:gd name="connsiteY51" fmla="*/ 82697 h 149212"/>
              <a:gd name="connsiteX52" fmla="*/ 1954530 w 2625257"/>
              <a:gd name="connsiteY52" fmla="*/ 78887 h 149212"/>
              <a:gd name="connsiteX53" fmla="*/ 1969770 w 2625257"/>
              <a:gd name="connsiteY53" fmla="*/ 75077 h 149212"/>
              <a:gd name="connsiteX54" fmla="*/ 1985010 w 2625257"/>
              <a:gd name="connsiteY54" fmla="*/ 69362 h 149212"/>
              <a:gd name="connsiteX55" fmla="*/ 2004060 w 2625257"/>
              <a:gd name="connsiteY55" fmla="*/ 61742 h 149212"/>
              <a:gd name="connsiteX56" fmla="*/ 2011680 w 2625257"/>
              <a:gd name="connsiteY56" fmla="*/ 59837 h 149212"/>
              <a:gd name="connsiteX57" fmla="*/ 2017395 w 2625257"/>
              <a:gd name="connsiteY57" fmla="*/ 57932 h 149212"/>
              <a:gd name="connsiteX58" fmla="*/ 2023110 w 2625257"/>
              <a:gd name="connsiteY58" fmla="*/ 52217 h 149212"/>
              <a:gd name="connsiteX59" fmla="*/ 2032635 w 2625257"/>
              <a:gd name="connsiteY59" fmla="*/ 50312 h 149212"/>
              <a:gd name="connsiteX60" fmla="*/ 2038350 w 2625257"/>
              <a:gd name="connsiteY60" fmla="*/ 48407 h 149212"/>
              <a:gd name="connsiteX61" fmla="*/ 2044065 w 2625257"/>
              <a:gd name="connsiteY61" fmla="*/ 44597 h 149212"/>
              <a:gd name="connsiteX62" fmla="*/ 2051685 w 2625257"/>
              <a:gd name="connsiteY62" fmla="*/ 42692 h 149212"/>
              <a:gd name="connsiteX63" fmla="*/ 2070735 w 2625257"/>
              <a:gd name="connsiteY63" fmla="*/ 38882 h 149212"/>
              <a:gd name="connsiteX64" fmla="*/ 2076450 w 2625257"/>
              <a:gd name="connsiteY64" fmla="*/ 36977 h 149212"/>
              <a:gd name="connsiteX65" fmla="*/ 2082165 w 2625257"/>
              <a:gd name="connsiteY65" fmla="*/ 33167 h 149212"/>
              <a:gd name="connsiteX66" fmla="*/ 2093595 w 2625257"/>
              <a:gd name="connsiteY66" fmla="*/ 31262 h 149212"/>
              <a:gd name="connsiteX67" fmla="*/ 2099310 w 2625257"/>
              <a:gd name="connsiteY67" fmla="*/ 29357 h 149212"/>
              <a:gd name="connsiteX68" fmla="*/ 2114550 w 2625257"/>
              <a:gd name="connsiteY68" fmla="*/ 25547 h 149212"/>
              <a:gd name="connsiteX69" fmla="*/ 2125980 w 2625257"/>
              <a:gd name="connsiteY69" fmla="*/ 21737 h 149212"/>
              <a:gd name="connsiteX70" fmla="*/ 2131695 w 2625257"/>
              <a:gd name="connsiteY70" fmla="*/ 17927 h 149212"/>
              <a:gd name="connsiteX71" fmla="*/ 2141220 w 2625257"/>
              <a:gd name="connsiteY71" fmla="*/ 16022 h 149212"/>
              <a:gd name="connsiteX72" fmla="*/ 2146935 w 2625257"/>
              <a:gd name="connsiteY72" fmla="*/ 14117 h 149212"/>
              <a:gd name="connsiteX73" fmla="*/ 2291715 w 2625257"/>
              <a:gd name="connsiteY73" fmla="*/ 17927 h 149212"/>
              <a:gd name="connsiteX74" fmla="*/ 2604135 w 2625257"/>
              <a:gd name="connsiteY74" fmla="*/ 782 h 149212"/>
              <a:gd name="connsiteX75" fmla="*/ 2617470 w 2625257"/>
              <a:gd name="connsiteY75" fmla="*/ 2687 h 149212"/>
              <a:gd name="connsiteX0" fmla="*/ 0 w 2635907"/>
              <a:gd name="connsiteY0" fmla="*/ 10059 h 148964"/>
              <a:gd name="connsiteX1" fmla="*/ 179070 w 2635907"/>
              <a:gd name="connsiteY1" fmla="*/ 11964 h 148964"/>
              <a:gd name="connsiteX2" fmla="*/ 459105 w 2635907"/>
              <a:gd name="connsiteY2" fmla="*/ 11964 h 148964"/>
              <a:gd name="connsiteX3" fmla="*/ 647700 w 2635907"/>
              <a:gd name="connsiteY3" fmla="*/ 10059 h 148964"/>
              <a:gd name="connsiteX4" fmla="*/ 714375 w 2635907"/>
              <a:gd name="connsiteY4" fmla="*/ 17679 h 148964"/>
              <a:gd name="connsiteX5" fmla="*/ 721995 w 2635907"/>
              <a:gd name="connsiteY5" fmla="*/ 19584 h 148964"/>
              <a:gd name="connsiteX6" fmla="*/ 735330 w 2635907"/>
              <a:gd name="connsiteY6" fmla="*/ 23394 h 148964"/>
              <a:gd name="connsiteX7" fmla="*/ 750570 w 2635907"/>
              <a:gd name="connsiteY7" fmla="*/ 25299 h 148964"/>
              <a:gd name="connsiteX8" fmla="*/ 782955 w 2635907"/>
              <a:gd name="connsiteY8" fmla="*/ 31014 h 148964"/>
              <a:gd name="connsiteX9" fmla="*/ 794385 w 2635907"/>
              <a:gd name="connsiteY9" fmla="*/ 34824 h 148964"/>
              <a:gd name="connsiteX10" fmla="*/ 800100 w 2635907"/>
              <a:gd name="connsiteY10" fmla="*/ 36729 h 148964"/>
              <a:gd name="connsiteX11" fmla="*/ 811530 w 2635907"/>
              <a:gd name="connsiteY11" fmla="*/ 38634 h 148964"/>
              <a:gd name="connsiteX12" fmla="*/ 819150 w 2635907"/>
              <a:gd name="connsiteY12" fmla="*/ 40539 h 148964"/>
              <a:gd name="connsiteX13" fmla="*/ 859155 w 2635907"/>
              <a:gd name="connsiteY13" fmla="*/ 44349 h 148964"/>
              <a:gd name="connsiteX14" fmla="*/ 868680 w 2635907"/>
              <a:gd name="connsiteY14" fmla="*/ 46254 h 148964"/>
              <a:gd name="connsiteX15" fmla="*/ 874395 w 2635907"/>
              <a:gd name="connsiteY15" fmla="*/ 48159 h 148964"/>
              <a:gd name="connsiteX16" fmla="*/ 902970 w 2635907"/>
              <a:gd name="connsiteY16" fmla="*/ 53874 h 148964"/>
              <a:gd name="connsiteX17" fmla="*/ 920115 w 2635907"/>
              <a:gd name="connsiteY17" fmla="*/ 57684 h 148964"/>
              <a:gd name="connsiteX18" fmla="*/ 927735 w 2635907"/>
              <a:gd name="connsiteY18" fmla="*/ 59589 h 148964"/>
              <a:gd name="connsiteX19" fmla="*/ 973455 w 2635907"/>
              <a:gd name="connsiteY19" fmla="*/ 61494 h 148964"/>
              <a:gd name="connsiteX20" fmla="*/ 1000125 w 2635907"/>
              <a:gd name="connsiteY20" fmla="*/ 67209 h 148964"/>
              <a:gd name="connsiteX21" fmla="*/ 1022985 w 2635907"/>
              <a:gd name="connsiteY21" fmla="*/ 71019 h 148964"/>
              <a:gd name="connsiteX22" fmla="*/ 1059180 w 2635907"/>
              <a:gd name="connsiteY22" fmla="*/ 76734 h 148964"/>
              <a:gd name="connsiteX23" fmla="*/ 1080135 w 2635907"/>
              <a:gd name="connsiteY23" fmla="*/ 78639 h 148964"/>
              <a:gd name="connsiteX24" fmla="*/ 1129665 w 2635907"/>
              <a:gd name="connsiteY24" fmla="*/ 82449 h 148964"/>
              <a:gd name="connsiteX25" fmla="*/ 1135380 w 2635907"/>
              <a:gd name="connsiteY25" fmla="*/ 84354 h 148964"/>
              <a:gd name="connsiteX26" fmla="*/ 1148715 w 2635907"/>
              <a:gd name="connsiteY26" fmla="*/ 86259 h 148964"/>
              <a:gd name="connsiteX27" fmla="*/ 1190625 w 2635907"/>
              <a:gd name="connsiteY27" fmla="*/ 88164 h 148964"/>
              <a:gd name="connsiteX28" fmla="*/ 1203960 w 2635907"/>
              <a:gd name="connsiteY28" fmla="*/ 91974 h 148964"/>
              <a:gd name="connsiteX29" fmla="*/ 1223010 w 2635907"/>
              <a:gd name="connsiteY29" fmla="*/ 95784 h 148964"/>
              <a:gd name="connsiteX30" fmla="*/ 1230630 w 2635907"/>
              <a:gd name="connsiteY30" fmla="*/ 97689 h 148964"/>
              <a:gd name="connsiteX31" fmla="*/ 1268730 w 2635907"/>
              <a:gd name="connsiteY31" fmla="*/ 101499 h 148964"/>
              <a:gd name="connsiteX32" fmla="*/ 1314450 w 2635907"/>
              <a:gd name="connsiteY32" fmla="*/ 111024 h 148964"/>
              <a:gd name="connsiteX33" fmla="*/ 1320165 w 2635907"/>
              <a:gd name="connsiteY33" fmla="*/ 112929 h 148964"/>
              <a:gd name="connsiteX34" fmla="*/ 1363980 w 2635907"/>
              <a:gd name="connsiteY34" fmla="*/ 116739 h 148964"/>
              <a:gd name="connsiteX35" fmla="*/ 1390650 w 2635907"/>
              <a:gd name="connsiteY35" fmla="*/ 122454 h 148964"/>
              <a:gd name="connsiteX36" fmla="*/ 1396365 w 2635907"/>
              <a:gd name="connsiteY36" fmla="*/ 124359 h 148964"/>
              <a:gd name="connsiteX37" fmla="*/ 1403985 w 2635907"/>
              <a:gd name="connsiteY37" fmla="*/ 126264 h 148964"/>
              <a:gd name="connsiteX38" fmla="*/ 1409700 w 2635907"/>
              <a:gd name="connsiteY38" fmla="*/ 128169 h 148964"/>
              <a:gd name="connsiteX39" fmla="*/ 1417320 w 2635907"/>
              <a:gd name="connsiteY39" fmla="*/ 130074 h 148964"/>
              <a:gd name="connsiteX40" fmla="*/ 1463040 w 2635907"/>
              <a:gd name="connsiteY40" fmla="*/ 133884 h 148964"/>
              <a:gd name="connsiteX41" fmla="*/ 1482090 w 2635907"/>
              <a:gd name="connsiteY41" fmla="*/ 135789 h 148964"/>
              <a:gd name="connsiteX42" fmla="*/ 1489710 w 2635907"/>
              <a:gd name="connsiteY42" fmla="*/ 137694 h 148964"/>
              <a:gd name="connsiteX43" fmla="*/ 1520190 w 2635907"/>
              <a:gd name="connsiteY43" fmla="*/ 139599 h 148964"/>
              <a:gd name="connsiteX44" fmla="*/ 1543050 w 2635907"/>
              <a:gd name="connsiteY44" fmla="*/ 141504 h 148964"/>
              <a:gd name="connsiteX45" fmla="*/ 1628775 w 2635907"/>
              <a:gd name="connsiteY45" fmla="*/ 143409 h 148964"/>
              <a:gd name="connsiteX46" fmla="*/ 1703070 w 2635907"/>
              <a:gd name="connsiteY46" fmla="*/ 141504 h 148964"/>
              <a:gd name="connsiteX47" fmla="*/ 1885198 w 2635907"/>
              <a:gd name="connsiteY47" fmla="*/ 47726 h 148964"/>
              <a:gd name="connsiteX48" fmla="*/ 1916430 w 2635907"/>
              <a:gd name="connsiteY48" fmla="*/ 95784 h 148964"/>
              <a:gd name="connsiteX49" fmla="*/ 1922145 w 2635907"/>
              <a:gd name="connsiteY49" fmla="*/ 93879 h 148964"/>
              <a:gd name="connsiteX50" fmla="*/ 1933575 w 2635907"/>
              <a:gd name="connsiteY50" fmla="*/ 86259 h 148964"/>
              <a:gd name="connsiteX51" fmla="*/ 1948815 w 2635907"/>
              <a:gd name="connsiteY51" fmla="*/ 82449 h 148964"/>
              <a:gd name="connsiteX52" fmla="*/ 1954530 w 2635907"/>
              <a:gd name="connsiteY52" fmla="*/ 78639 h 148964"/>
              <a:gd name="connsiteX53" fmla="*/ 1969770 w 2635907"/>
              <a:gd name="connsiteY53" fmla="*/ 74829 h 148964"/>
              <a:gd name="connsiteX54" fmla="*/ 1985010 w 2635907"/>
              <a:gd name="connsiteY54" fmla="*/ 69114 h 148964"/>
              <a:gd name="connsiteX55" fmla="*/ 2004060 w 2635907"/>
              <a:gd name="connsiteY55" fmla="*/ 61494 h 148964"/>
              <a:gd name="connsiteX56" fmla="*/ 2011680 w 2635907"/>
              <a:gd name="connsiteY56" fmla="*/ 59589 h 148964"/>
              <a:gd name="connsiteX57" fmla="*/ 2017395 w 2635907"/>
              <a:gd name="connsiteY57" fmla="*/ 57684 h 148964"/>
              <a:gd name="connsiteX58" fmla="*/ 2023110 w 2635907"/>
              <a:gd name="connsiteY58" fmla="*/ 51969 h 148964"/>
              <a:gd name="connsiteX59" fmla="*/ 2032635 w 2635907"/>
              <a:gd name="connsiteY59" fmla="*/ 50064 h 148964"/>
              <a:gd name="connsiteX60" fmla="*/ 2038350 w 2635907"/>
              <a:gd name="connsiteY60" fmla="*/ 48159 h 148964"/>
              <a:gd name="connsiteX61" fmla="*/ 2044065 w 2635907"/>
              <a:gd name="connsiteY61" fmla="*/ 44349 h 148964"/>
              <a:gd name="connsiteX62" fmla="*/ 2051685 w 2635907"/>
              <a:gd name="connsiteY62" fmla="*/ 42444 h 148964"/>
              <a:gd name="connsiteX63" fmla="*/ 2070735 w 2635907"/>
              <a:gd name="connsiteY63" fmla="*/ 38634 h 148964"/>
              <a:gd name="connsiteX64" fmla="*/ 2076450 w 2635907"/>
              <a:gd name="connsiteY64" fmla="*/ 36729 h 148964"/>
              <a:gd name="connsiteX65" fmla="*/ 2082165 w 2635907"/>
              <a:gd name="connsiteY65" fmla="*/ 32919 h 148964"/>
              <a:gd name="connsiteX66" fmla="*/ 2093595 w 2635907"/>
              <a:gd name="connsiteY66" fmla="*/ 31014 h 148964"/>
              <a:gd name="connsiteX67" fmla="*/ 2099310 w 2635907"/>
              <a:gd name="connsiteY67" fmla="*/ 29109 h 148964"/>
              <a:gd name="connsiteX68" fmla="*/ 2114550 w 2635907"/>
              <a:gd name="connsiteY68" fmla="*/ 25299 h 148964"/>
              <a:gd name="connsiteX69" fmla="*/ 2125980 w 2635907"/>
              <a:gd name="connsiteY69" fmla="*/ 21489 h 148964"/>
              <a:gd name="connsiteX70" fmla="*/ 2131695 w 2635907"/>
              <a:gd name="connsiteY70" fmla="*/ 17679 h 148964"/>
              <a:gd name="connsiteX71" fmla="*/ 2141220 w 2635907"/>
              <a:gd name="connsiteY71" fmla="*/ 15774 h 148964"/>
              <a:gd name="connsiteX72" fmla="*/ 2146935 w 2635907"/>
              <a:gd name="connsiteY72" fmla="*/ 13869 h 148964"/>
              <a:gd name="connsiteX73" fmla="*/ 2604135 w 2635907"/>
              <a:gd name="connsiteY73" fmla="*/ 534 h 148964"/>
              <a:gd name="connsiteX74" fmla="*/ 2617470 w 2635907"/>
              <a:gd name="connsiteY74" fmla="*/ 2439 h 148964"/>
              <a:gd name="connsiteX0" fmla="*/ 0 w 2636328"/>
              <a:gd name="connsiteY0" fmla="*/ 10182 h 149087"/>
              <a:gd name="connsiteX1" fmla="*/ 179070 w 2636328"/>
              <a:gd name="connsiteY1" fmla="*/ 12087 h 149087"/>
              <a:gd name="connsiteX2" fmla="*/ 459105 w 2636328"/>
              <a:gd name="connsiteY2" fmla="*/ 12087 h 149087"/>
              <a:gd name="connsiteX3" fmla="*/ 647700 w 2636328"/>
              <a:gd name="connsiteY3" fmla="*/ 10182 h 149087"/>
              <a:gd name="connsiteX4" fmla="*/ 714375 w 2636328"/>
              <a:gd name="connsiteY4" fmla="*/ 17802 h 149087"/>
              <a:gd name="connsiteX5" fmla="*/ 721995 w 2636328"/>
              <a:gd name="connsiteY5" fmla="*/ 19707 h 149087"/>
              <a:gd name="connsiteX6" fmla="*/ 735330 w 2636328"/>
              <a:gd name="connsiteY6" fmla="*/ 23517 h 149087"/>
              <a:gd name="connsiteX7" fmla="*/ 750570 w 2636328"/>
              <a:gd name="connsiteY7" fmla="*/ 25422 h 149087"/>
              <a:gd name="connsiteX8" fmla="*/ 782955 w 2636328"/>
              <a:gd name="connsiteY8" fmla="*/ 31137 h 149087"/>
              <a:gd name="connsiteX9" fmla="*/ 794385 w 2636328"/>
              <a:gd name="connsiteY9" fmla="*/ 34947 h 149087"/>
              <a:gd name="connsiteX10" fmla="*/ 800100 w 2636328"/>
              <a:gd name="connsiteY10" fmla="*/ 36852 h 149087"/>
              <a:gd name="connsiteX11" fmla="*/ 811530 w 2636328"/>
              <a:gd name="connsiteY11" fmla="*/ 38757 h 149087"/>
              <a:gd name="connsiteX12" fmla="*/ 819150 w 2636328"/>
              <a:gd name="connsiteY12" fmla="*/ 40662 h 149087"/>
              <a:gd name="connsiteX13" fmla="*/ 859155 w 2636328"/>
              <a:gd name="connsiteY13" fmla="*/ 44472 h 149087"/>
              <a:gd name="connsiteX14" fmla="*/ 868680 w 2636328"/>
              <a:gd name="connsiteY14" fmla="*/ 46377 h 149087"/>
              <a:gd name="connsiteX15" fmla="*/ 874395 w 2636328"/>
              <a:gd name="connsiteY15" fmla="*/ 48282 h 149087"/>
              <a:gd name="connsiteX16" fmla="*/ 902970 w 2636328"/>
              <a:gd name="connsiteY16" fmla="*/ 53997 h 149087"/>
              <a:gd name="connsiteX17" fmla="*/ 920115 w 2636328"/>
              <a:gd name="connsiteY17" fmla="*/ 57807 h 149087"/>
              <a:gd name="connsiteX18" fmla="*/ 927735 w 2636328"/>
              <a:gd name="connsiteY18" fmla="*/ 59712 h 149087"/>
              <a:gd name="connsiteX19" fmla="*/ 973455 w 2636328"/>
              <a:gd name="connsiteY19" fmla="*/ 61617 h 149087"/>
              <a:gd name="connsiteX20" fmla="*/ 1000125 w 2636328"/>
              <a:gd name="connsiteY20" fmla="*/ 67332 h 149087"/>
              <a:gd name="connsiteX21" fmla="*/ 1022985 w 2636328"/>
              <a:gd name="connsiteY21" fmla="*/ 71142 h 149087"/>
              <a:gd name="connsiteX22" fmla="*/ 1059180 w 2636328"/>
              <a:gd name="connsiteY22" fmla="*/ 76857 h 149087"/>
              <a:gd name="connsiteX23" fmla="*/ 1080135 w 2636328"/>
              <a:gd name="connsiteY23" fmla="*/ 78762 h 149087"/>
              <a:gd name="connsiteX24" fmla="*/ 1129665 w 2636328"/>
              <a:gd name="connsiteY24" fmla="*/ 82572 h 149087"/>
              <a:gd name="connsiteX25" fmla="*/ 1135380 w 2636328"/>
              <a:gd name="connsiteY25" fmla="*/ 84477 h 149087"/>
              <a:gd name="connsiteX26" fmla="*/ 1148715 w 2636328"/>
              <a:gd name="connsiteY26" fmla="*/ 86382 h 149087"/>
              <a:gd name="connsiteX27" fmla="*/ 1190625 w 2636328"/>
              <a:gd name="connsiteY27" fmla="*/ 88287 h 149087"/>
              <a:gd name="connsiteX28" fmla="*/ 1203960 w 2636328"/>
              <a:gd name="connsiteY28" fmla="*/ 92097 h 149087"/>
              <a:gd name="connsiteX29" fmla="*/ 1223010 w 2636328"/>
              <a:gd name="connsiteY29" fmla="*/ 95907 h 149087"/>
              <a:gd name="connsiteX30" fmla="*/ 1230630 w 2636328"/>
              <a:gd name="connsiteY30" fmla="*/ 97812 h 149087"/>
              <a:gd name="connsiteX31" fmla="*/ 1268730 w 2636328"/>
              <a:gd name="connsiteY31" fmla="*/ 101622 h 149087"/>
              <a:gd name="connsiteX32" fmla="*/ 1314450 w 2636328"/>
              <a:gd name="connsiteY32" fmla="*/ 111147 h 149087"/>
              <a:gd name="connsiteX33" fmla="*/ 1320165 w 2636328"/>
              <a:gd name="connsiteY33" fmla="*/ 113052 h 149087"/>
              <a:gd name="connsiteX34" fmla="*/ 1363980 w 2636328"/>
              <a:gd name="connsiteY34" fmla="*/ 116862 h 149087"/>
              <a:gd name="connsiteX35" fmla="*/ 1390650 w 2636328"/>
              <a:gd name="connsiteY35" fmla="*/ 122577 h 149087"/>
              <a:gd name="connsiteX36" fmla="*/ 1396365 w 2636328"/>
              <a:gd name="connsiteY36" fmla="*/ 124482 h 149087"/>
              <a:gd name="connsiteX37" fmla="*/ 1403985 w 2636328"/>
              <a:gd name="connsiteY37" fmla="*/ 126387 h 149087"/>
              <a:gd name="connsiteX38" fmla="*/ 1409700 w 2636328"/>
              <a:gd name="connsiteY38" fmla="*/ 128292 h 149087"/>
              <a:gd name="connsiteX39" fmla="*/ 1417320 w 2636328"/>
              <a:gd name="connsiteY39" fmla="*/ 130197 h 149087"/>
              <a:gd name="connsiteX40" fmla="*/ 1463040 w 2636328"/>
              <a:gd name="connsiteY40" fmla="*/ 134007 h 149087"/>
              <a:gd name="connsiteX41" fmla="*/ 1482090 w 2636328"/>
              <a:gd name="connsiteY41" fmla="*/ 135912 h 149087"/>
              <a:gd name="connsiteX42" fmla="*/ 1489710 w 2636328"/>
              <a:gd name="connsiteY42" fmla="*/ 137817 h 149087"/>
              <a:gd name="connsiteX43" fmla="*/ 1520190 w 2636328"/>
              <a:gd name="connsiteY43" fmla="*/ 139722 h 149087"/>
              <a:gd name="connsiteX44" fmla="*/ 1543050 w 2636328"/>
              <a:gd name="connsiteY44" fmla="*/ 141627 h 149087"/>
              <a:gd name="connsiteX45" fmla="*/ 1628775 w 2636328"/>
              <a:gd name="connsiteY45" fmla="*/ 143532 h 149087"/>
              <a:gd name="connsiteX46" fmla="*/ 1703070 w 2636328"/>
              <a:gd name="connsiteY46" fmla="*/ 141627 h 149087"/>
              <a:gd name="connsiteX47" fmla="*/ 1885198 w 2636328"/>
              <a:gd name="connsiteY47" fmla="*/ 47849 h 149087"/>
              <a:gd name="connsiteX48" fmla="*/ 1916430 w 2636328"/>
              <a:gd name="connsiteY48" fmla="*/ 95907 h 149087"/>
              <a:gd name="connsiteX49" fmla="*/ 1922145 w 2636328"/>
              <a:gd name="connsiteY49" fmla="*/ 94002 h 149087"/>
              <a:gd name="connsiteX50" fmla="*/ 1933575 w 2636328"/>
              <a:gd name="connsiteY50" fmla="*/ 86382 h 149087"/>
              <a:gd name="connsiteX51" fmla="*/ 1948815 w 2636328"/>
              <a:gd name="connsiteY51" fmla="*/ 82572 h 149087"/>
              <a:gd name="connsiteX52" fmla="*/ 1954530 w 2636328"/>
              <a:gd name="connsiteY52" fmla="*/ 78762 h 149087"/>
              <a:gd name="connsiteX53" fmla="*/ 1969770 w 2636328"/>
              <a:gd name="connsiteY53" fmla="*/ 74952 h 149087"/>
              <a:gd name="connsiteX54" fmla="*/ 1985010 w 2636328"/>
              <a:gd name="connsiteY54" fmla="*/ 69237 h 149087"/>
              <a:gd name="connsiteX55" fmla="*/ 2004060 w 2636328"/>
              <a:gd name="connsiteY55" fmla="*/ 61617 h 149087"/>
              <a:gd name="connsiteX56" fmla="*/ 2011680 w 2636328"/>
              <a:gd name="connsiteY56" fmla="*/ 59712 h 149087"/>
              <a:gd name="connsiteX57" fmla="*/ 2017395 w 2636328"/>
              <a:gd name="connsiteY57" fmla="*/ 57807 h 149087"/>
              <a:gd name="connsiteX58" fmla="*/ 2023110 w 2636328"/>
              <a:gd name="connsiteY58" fmla="*/ 52092 h 149087"/>
              <a:gd name="connsiteX59" fmla="*/ 2032635 w 2636328"/>
              <a:gd name="connsiteY59" fmla="*/ 50187 h 149087"/>
              <a:gd name="connsiteX60" fmla="*/ 2038350 w 2636328"/>
              <a:gd name="connsiteY60" fmla="*/ 48282 h 149087"/>
              <a:gd name="connsiteX61" fmla="*/ 2044065 w 2636328"/>
              <a:gd name="connsiteY61" fmla="*/ 44472 h 149087"/>
              <a:gd name="connsiteX62" fmla="*/ 2051685 w 2636328"/>
              <a:gd name="connsiteY62" fmla="*/ 42567 h 149087"/>
              <a:gd name="connsiteX63" fmla="*/ 2070735 w 2636328"/>
              <a:gd name="connsiteY63" fmla="*/ 38757 h 149087"/>
              <a:gd name="connsiteX64" fmla="*/ 2076450 w 2636328"/>
              <a:gd name="connsiteY64" fmla="*/ 36852 h 149087"/>
              <a:gd name="connsiteX65" fmla="*/ 2082165 w 2636328"/>
              <a:gd name="connsiteY65" fmla="*/ 33042 h 149087"/>
              <a:gd name="connsiteX66" fmla="*/ 2093595 w 2636328"/>
              <a:gd name="connsiteY66" fmla="*/ 31137 h 149087"/>
              <a:gd name="connsiteX67" fmla="*/ 2099310 w 2636328"/>
              <a:gd name="connsiteY67" fmla="*/ 29232 h 149087"/>
              <a:gd name="connsiteX68" fmla="*/ 2114550 w 2636328"/>
              <a:gd name="connsiteY68" fmla="*/ 25422 h 149087"/>
              <a:gd name="connsiteX69" fmla="*/ 2125980 w 2636328"/>
              <a:gd name="connsiteY69" fmla="*/ 21612 h 149087"/>
              <a:gd name="connsiteX70" fmla="*/ 2131695 w 2636328"/>
              <a:gd name="connsiteY70" fmla="*/ 17802 h 149087"/>
              <a:gd name="connsiteX71" fmla="*/ 2141220 w 2636328"/>
              <a:gd name="connsiteY71" fmla="*/ 15897 h 149087"/>
              <a:gd name="connsiteX72" fmla="*/ 2604135 w 2636328"/>
              <a:gd name="connsiteY72" fmla="*/ 657 h 149087"/>
              <a:gd name="connsiteX73" fmla="*/ 2617470 w 2636328"/>
              <a:gd name="connsiteY73" fmla="*/ 2562 h 149087"/>
              <a:gd name="connsiteX0" fmla="*/ 0 w 2637030"/>
              <a:gd name="connsiteY0" fmla="*/ 10308 h 149213"/>
              <a:gd name="connsiteX1" fmla="*/ 179070 w 2637030"/>
              <a:gd name="connsiteY1" fmla="*/ 12213 h 149213"/>
              <a:gd name="connsiteX2" fmla="*/ 459105 w 2637030"/>
              <a:gd name="connsiteY2" fmla="*/ 12213 h 149213"/>
              <a:gd name="connsiteX3" fmla="*/ 647700 w 2637030"/>
              <a:gd name="connsiteY3" fmla="*/ 10308 h 149213"/>
              <a:gd name="connsiteX4" fmla="*/ 714375 w 2637030"/>
              <a:gd name="connsiteY4" fmla="*/ 17928 h 149213"/>
              <a:gd name="connsiteX5" fmla="*/ 721995 w 2637030"/>
              <a:gd name="connsiteY5" fmla="*/ 19833 h 149213"/>
              <a:gd name="connsiteX6" fmla="*/ 735330 w 2637030"/>
              <a:gd name="connsiteY6" fmla="*/ 23643 h 149213"/>
              <a:gd name="connsiteX7" fmla="*/ 750570 w 2637030"/>
              <a:gd name="connsiteY7" fmla="*/ 25548 h 149213"/>
              <a:gd name="connsiteX8" fmla="*/ 782955 w 2637030"/>
              <a:gd name="connsiteY8" fmla="*/ 31263 h 149213"/>
              <a:gd name="connsiteX9" fmla="*/ 794385 w 2637030"/>
              <a:gd name="connsiteY9" fmla="*/ 35073 h 149213"/>
              <a:gd name="connsiteX10" fmla="*/ 800100 w 2637030"/>
              <a:gd name="connsiteY10" fmla="*/ 36978 h 149213"/>
              <a:gd name="connsiteX11" fmla="*/ 811530 w 2637030"/>
              <a:gd name="connsiteY11" fmla="*/ 38883 h 149213"/>
              <a:gd name="connsiteX12" fmla="*/ 819150 w 2637030"/>
              <a:gd name="connsiteY12" fmla="*/ 40788 h 149213"/>
              <a:gd name="connsiteX13" fmla="*/ 859155 w 2637030"/>
              <a:gd name="connsiteY13" fmla="*/ 44598 h 149213"/>
              <a:gd name="connsiteX14" fmla="*/ 868680 w 2637030"/>
              <a:gd name="connsiteY14" fmla="*/ 46503 h 149213"/>
              <a:gd name="connsiteX15" fmla="*/ 874395 w 2637030"/>
              <a:gd name="connsiteY15" fmla="*/ 48408 h 149213"/>
              <a:gd name="connsiteX16" fmla="*/ 902970 w 2637030"/>
              <a:gd name="connsiteY16" fmla="*/ 54123 h 149213"/>
              <a:gd name="connsiteX17" fmla="*/ 920115 w 2637030"/>
              <a:gd name="connsiteY17" fmla="*/ 57933 h 149213"/>
              <a:gd name="connsiteX18" fmla="*/ 927735 w 2637030"/>
              <a:gd name="connsiteY18" fmla="*/ 59838 h 149213"/>
              <a:gd name="connsiteX19" fmla="*/ 973455 w 2637030"/>
              <a:gd name="connsiteY19" fmla="*/ 61743 h 149213"/>
              <a:gd name="connsiteX20" fmla="*/ 1000125 w 2637030"/>
              <a:gd name="connsiteY20" fmla="*/ 67458 h 149213"/>
              <a:gd name="connsiteX21" fmla="*/ 1022985 w 2637030"/>
              <a:gd name="connsiteY21" fmla="*/ 71268 h 149213"/>
              <a:gd name="connsiteX22" fmla="*/ 1059180 w 2637030"/>
              <a:gd name="connsiteY22" fmla="*/ 76983 h 149213"/>
              <a:gd name="connsiteX23" fmla="*/ 1080135 w 2637030"/>
              <a:gd name="connsiteY23" fmla="*/ 78888 h 149213"/>
              <a:gd name="connsiteX24" fmla="*/ 1129665 w 2637030"/>
              <a:gd name="connsiteY24" fmla="*/ 82698 h 149213"/>
              <a:gd name="connsiteX25" fmla="*/ 1135380 w 2637030"/>
              <a:gd name="connsiteY25" fmla="*/ 84603 h 149213"/>
              <a:gd name="connsiteX26" fmla="*/ 1148715 w 2637030"/>
              <a:gd name="connsiteY26" fmla="*/ 86508 h 149213"/>
              <a:gd name="connsiteX27" fmla="*/ 1190625 w 2637030"/>
              <a:gd name="connsiteY27" fmla="*/ 88413 h 149213"/>
              <a:gd name="connsiteX28" fmla="*/ 1203960 w 2637030"/>
              <a:gd name="connsiteY28" fmla="*/ 92223 h 149213"/>
              <a:gd name="connsiteX29" fmla="*/ 1223010 w 2637030"/>
              <a:gd name="connsiteY29" fmla="*/ 96033 h 149213"/>
              <a:gd name="connsiteX30" fmla="*/ 1230630 w 2637030"/>
              <a:gd name="connsiteY30" fmla="*/ 97938 h 149213"/>
              <a:gd name="connsiteX31" fmla="*/ 1268730 w 2637030"/>
              <a:gd name="connsiteY31" fmla="*/ 101748 h 149213"/>
              <a:gd name="connsiteX32" fmla="*/ 1314450 w 2637030"/>
              <a:gd name="connsiteY32" fmla="*/ 111273 h 149213"/>
              <a:gd name="connsiteX33" fmla="*/ 1320165 w 2637030"/>
              <a:gd name="connsiteY33" fmla="*/ 113178 h 149213"/>
              <a:gd name="connsiteX34" fmla="*/ 1363980 w 2637030"/>
              <a:gd name="connsiteY34" fmla="*/ 116988 h 149213"/>
              <a:gd name="connsiteX35" fmla="*/ 1390650 w 2637030"/>
              <a:gd name="connsiteY35" fmla="*/ 122703 h 149213"/>
              <a:gd name="connsiteX36" fmla="*/ 1396365 w 2637030"/>
              <a:gd name="connsiteY36" fmla="*/ 124608 h 149213"/>
              <a:gd name="connsiteX37" fmla="*/ 1403985 w 2637030"/>
              <a:gd name="connsiteY37" fmla="*/ 126513 h 149213"/>
              <a:gd name="connsiteX38" fmla="*/ 1409700 w 2637030"/>
              <a:gd name="connsiteY38" fmla="*/ 128418 h 149213"/>
              <a:gd name="connsiteX39" fmla="*/ 1417320 w 2637030"/>
              <a:gd name="connsiteY39" fmla="*/ 130323 h 149213"/>
              <a:gd name="connsiteX40" fmla="*/ 1463040 w 2637030"/>
              <a:gd name="connsiteY40" fmla="*/ 134133 h 149213"/>
              <a:gd name="connsiteX41" fmla="*/ 1482090 w 2637030"/>
              <a:gd name="connsiteY41" fmla="*/ 136038 h 149213"/>
              <a:gd name="connsiteX42" fmla="*/ 1489710 w 2637030"/>
              <a:gd name="connsiteY42" fmla="*/ 137943 h 149213"/>
              <a:gd name="connsiteX43" fmla="*/ 1520190 w 2637030"/>
              <a:gd name="connsiteY43" fmla="*/ 139848 h 149213"/>
              <a:gd name="connsiteX44" fmla="*/ 1543050 w 2637030"/>
              <a:gd name="connsiteY44" fmla="*/ 141753 h 149213"/>
              <a:gd name="connsiteX45" fmla="*/ 1628775 w 2637030"/>
              <a:gd name="connsiteY45" fmla="*/ 143658 h 149213"/>
              <a:gd name="connsiteX46" fmla="*/ 1703070 w 2637030"/>
              <a:gd name="connsiteY46" fmla="*/ 141753 h 149213"/>
              <a:gd name="connsiteX47" fmla="*/ 1885198 w 2637030"/>
              <a:gd name="connsiteY47" fmla="*/ 47975 h 149213"/>
              <a:gd name="connsiteX48" fmla="*/ 1916430 w 2637030"/>
              <a:gd name="connsiteY48" fmla="*/ 96033 h 149213"/>
              <a:gd name="connsiteX49" fmla="*/ 1922145 w 2637030"/>
              <a:gd name="connsiteY49" fmla="*/ 94128 h 149213"/>
              <a:gd name="connsiteX50" fmla="*/ 1933575 w 2637030"/>
              <a:gd name="connsiteY50" fmla="*/ 86508 h 149213"/>
              <a:gd name="connsiteX51" fmla="*/ 1948815 w 2637030"/>
              <a:gd name="connsiteY51" fmla="*/ 82698 h 149213"/>
              <a:gd name="connsiteX52" fmla="*/ 1954530 w 2637030"/>
              <a:gd name="connsiteY52" fmla="*/ 78888 h 149213"/>
              <a:gd name="connsiteX53" fmla="*/ 1969770 w 2637030"/>
              <a:gd name="connsiteY53" fmla="*/ 75078 h 149213"/>
              <a:gd name="connsiteX54" fmla="*/ 1985010 w 2637030"/>
              <a:gd name="connsiteY54" fmla="*/ 69363 h 149213"/>
              <a:gd name="connsiteX55" fmla="*/ 2004060 w 2637030"/>
              <a:gd name="connsiteY55" fmla="*/ 61743 h 149213"/>
              <a:gd name="connsiteX56" fmla="*/ 2011680 w 2637030"/>
              <a:gd name="connsiteY56" fmla="*/ 59838 h 149213"/>
              <a:gd name="connsiteX57" fmla="*/ 2017395 w 2637030"/>
              <a:gd name="connsiteY57" fmla="*/ 57933 h 149213"/>
              <a:gd name="connsiteX58" fmla="*/ 2023110 w 2637030"/>
              <a:gd name="connsiteY58" fmla="*/ 52218 h 149213"/>
              <a:gd name="connsiteX59" fmla="*/ 2032635 w 2637030"/>
              <a:gd name="connsiteY59" fmla="*/ 50313 h 149213"/>
              <a:gd name="connsiteX60" fmla="*/ 2038350 w 2637030"/>
              <a:gd name="connsiteY60" fmla="*/ 48408 h 149213"/>
              <a:gd name="connsiteX61" fmla="*/ 2044065 w 2637030"/>
              <a:gd name="connsiteY61" fmla="*/ 44598 h 149213"/>
              <a:gd name="connsiteX62" fmla="*/ 2051685 w 2637030"/>
              <a:gd name="connsiteY62" fmla="*/ 42693 h 149213"/>
              <a:gd name="connsiteX63" fmla="*/ 2070735 w 2637030"/>
              <a:gd name="connsiteY63" fmla="*/ 38883 h 149213"/>
              <a:gd name="connsiteX64" fmla="*/ 2076450 w 2637030"/>
              <a:gd name="connsiteY64" fmla="*/ 36978 h 149213"/>
              <a:gd name="connsiteX65" fmla="*/ 2082165 w 2637030"/>
              <a:gd name="connsiteY65" fmla="*/ 33168 h 149213"/>
              <a:gd name="connsiteX66" fmla="*/ 2093595 w 2637030"/>
              <a:gd name="connsiteY66" fmla="*/ 31263 h 149213"/>
              <a:gd name="connsiteX67" fmla="*/ 2099310 w 2637030"/>
              <a:gd name="connsiteY67" fmla="*/ 29358 h 149213"/>
              <a:gd name="connsiteX68" fmla="*/ 2114550 w 2637030"/>
              <a:gd name="connsiteY68" fmla="*/ 25548 h 149213"/>
              <a:gd name="connsiteX69" fmla="*/ 2125980 w 2637030"/>
              <a:gd name="connsiteY69" fmla="*/ 21738 h 149213"/>
              <a:gd name="connsiteX70" fmla="*/ 2131695 w 2637030"/>
              <a:gd name="connsiteY70" fmla="*/ 17928 h 149213"/>
              <a:gd name="connsiteX71" fmla="*/ 2604135 w 2637030"/>
              <a:gd name="connsiteY71" fmla="*/ 783 h 149213"/>
              <a:gd name="connsiteX72" fmla="*/ 2617470 w 2637030"/>
              <a:gd name="connsiteY72" fmla="*/ 2688 h 149213"/>
              <a:gd name="connsiteX0" fmla="*/ 0 w 2637451"/>
              <a:gd name="connsiteY0" fmla="*/ 10568 h 149473"/>
              <a:gd name="connsiteX1" fmla="*/ 179070 w 2637451"/>
              <a:gd name="connsiteY1" fmla="*/ 12473 h 149473"/>
              <a:gd name="connsiteX2" fmla="*/ 459105 w 2637451"/>
              <a:gd name="connsiteY2" fmla="*/ 12473 h 149473"/>
              <a:gd name="connsiteX3" fmla="*/ 647700 w 2637451"/>
              <a:gd name="connsiteY3" fmla="*/ 10568 h 149473"/>
              <a:gd name="connsiteX4" fmla="*/ 714375 w 2637451"/>
              <a:gd name="connsiteY4" fmla="*/ 18188 h 149473"/>
              <a:gd name="connsiteX5" fmla="*/ 721995 w 2637451"/>
              <a:gd name="connsiteY5" fmla="*/ 20093 h 149473"/>
              <a:gd name="connsiteX6" fmla="*/ 735330 w 2637451"/>
              <a:gd name="connsiteY6" fmla="*/ 23903 h 149473"/>
              <a:gd name="connsiteX7" fmla="*/ 750570 w 2637451"/>
              <a:gd name="connsiteY7" fmla="*/ 25808 h 149473"/>
              <a:gd name="connsiteX8" fmla="*/ 782955 w 2637451"/>
              <a:gd name="connsiteY8" fmla="*/ 31523 h 149473"/>
              <a:gd name="connsiteX9" fmla="*/ 794385 w 2637451"/>
              <a:gd name="connsiteY9" fmla="*/ 35333 h 149473"/>
              <a:gd name="connsiteX10" fmla="*/ 800100 w 2637451"/>
              <a:gd name="connsiteY10" fmla="*/ 37238 h 149473"/>
              <a:gd name="connsiteX11" fmla="*/ 811530 w 2637451"/>
              <a:gd name="connsiteY11" fmla="*/ 39143 h 149473"/>
              <a:gd name="connsiteX12" fmla="*/ 819150 w 2637451"/>
              <a:gd name="connsiteY12" fmla="*/ 41048 h 149473"/>
              <a:gd name="connsiteX13" fmla="*/ 859155 w 2637451"/>
              <a:gd name="connsiteY13" fmla="*/ 44858 h 149473"/>
              <a:gd name="connsiteX14" fmla="*/ 868680 w 2637451"/>
              <a:gd name="connsiteY14" fmla="*/ 46763 h 149473"/>
              <a:gd name="connsiteX15" fmla="*/ 874395 w 2637451"/>
              <a:gd name="connsiteY15" fmla="*/ 48668 h 149473"/>
              <a:gd name="connsiteX16" fmla="*/ 902970 w 2637451"/>
              <a:gd name="connsiteY16" fmla="*/ 54383 h 149473"/>
              <a:gd name="connsiteX17" fmla="*/ 920115 w 2637451"/>
              <a:gd name="connsiteY17" fmla="*/ 58193 h 149473"/>
              <a:gd name="connsiteX18" fmla="*/ 927735 w 2637451"/>
              <a:gd name="connsiteY18" fmla="*/ 60098 h 149473"/>
              <a:gd name="connsiteX19" fmla="*/ 973455 w 2637451"/>
              <a:gd name="connsiteY19" fmla="*/ 62003 h 149473"/>
              <a:gd name="connsiteX20" fmla="*/ 1000125 w 2637451"/>
              <a:gd name="connsiteY20" fmla="*/ 67718 h 149473"/>
              <a:gd name="connsiteX21" fmla="*/ 1022985 w 2637451"/>
              <a:gd name="connsiteY21" fmla="*/ 71528 h 149473"/>
              <a:gd name="connsiteX22" fmla="*/ 1059180 w 2637451"/>
              <a:gd name="connsiteY22" fmla="*/ 77243 h 149473"/>
              <a:gd name="connsiteX23" fmla="*/ 1080135 w 2637451"/>
              <a:gd name="connsiteY23" fmla="*/ 79148 h 149473"/>
              <a:gd name="connsiteX24" fmla="*/ 1129665 w 2637451"/>
              <a:gd name="connsiteY24" fmla="*/ 82958 h 149473"/>
              <a:gd name="connsiteX25" fmla="*/ 1135380 w 2637451"/>
              <a:gd name="connsiteY25" fmla="*/ 84863 h 149473"/>
              <a:gd name="connsiteX26" fmla="*/ 1148715 w 2637451"/>
              <a:gd name="connsiteY26" fmla="*/ 86768 h 149473"/>
              <a:gd name="connsiteX27" fmla="*/ 1190625 w 2637451"/>
              <a:gd name="connsiteY27" fmla="*/ 88673 h 149473"/>
              <a:gd name="connsiteX28" fmla="*/ 1203960 w 2637451"/>
              <a:gd name="connsiteY28" fmla="*/ 92483 h 149473"/>
              <a:gd name="connsiteX29" fmla="*/ 1223010 w 2637451"/>
              <a:gd name="connsiteY29" fmla="*/ 96293 h 149473"/>
              <a:gd name="connsiteX30" fmla="*/ 1230630 w 2637451"/>
              <a:gd name="connsiteY30" fmla="*/ 98198 h 149473"/>
              <a:gd name="connsiteX31" fmla="*/ 1268730 w 2637451"/>
              <a:gd name="connsiteY31" fmla="*/ 102008 h 149473"/>
              <a:gd name="connsiteX32" fmla="*/ 1314450 w 2637451"/>
              <a:gd name="connsiteY32" fmla="*/ 111533 h 149473"/>
              <a:gd name="connsiteX33" fmla="*/ 1320165 w 2637451"/>
              <a:gd name="connsiteY33" fmla="*/ 113438 h 149473"/>
              <a:gd name="connsiteX34" fmla="*/ 1363980 w 2637451"/>
              <a:gd name="connsiteY34" fmla="*/ 117248 h 149473"/>
              <a:gd name="connsiteX35" fmla="*/ 1390650 w 2637451"/>
              <a:gd name="connsiteY35" fmla="*/ 122963 h 149473"/>
              <a:gd name="connsiteX36" fmla="*/ 1396365 w 2637451"/>
              <a:gd name="connsiteY36" fmla="*/ 124868 h 149473"/>
              <a:gd name="connsiteX37" fmla="*/ 1403985 w 2637451"/>
              <a:gd name="connsiteY37" fmla="*/ 126773 h 149473"/>
              <a:gd name="connsiteX38" fmla="*/ 1409700 w 2637451"/>
              <a:gd name="connsiteY38" fmla="*/ 128678 h 149473"/>
              <a:gd name="connsiteX39" fmla="*/ 1417320 w 2637451"/>
              <a:gd name="connsiteY39" fmla="*/ 130583 h 149473"/>
              <a:gd name="connsiteX40" fmla="*/ 1463040 w 2637451"/>
              <a:gd name="connsiteY40" fmla="*/ 134393 h 149473"/>
              <a:gd name="connsiteX41" fmla="*/ 1482090 w 2637451"/>
              <a:gd name="connsiteY41" fmla="*/ 136298 h 149473"/>
              <a:gd name="connsiteX42" fmla="*/ 1489710 w 2637451"/>
              <a:gd name="connsiteY42" fmla="*/ 138203 h 149473"/>
              <a:gd name="connsiteX43" fmla="*/ 1520190 w 2637451"/>
              <a:gd name="connsiteY43" fmla="*/ 140108 h 149473"/>
              <a:gd name="connsiteX44" fmla="*/ 1543050 w 2637451"/>
              <a:gd name="connsiteY44" fmla="*/ 142013 h 149473"/>
              <a:gd name="connsiteX45" fmla="*/ 1628775 w 2637451"/>
              <a:gd name="connsiteY45" fmla="*/ 143918 h 149473"/>
              <a:gd name="connsiteX46" fmla="*/ 1703070 w 2637451"/>
              <a:gd name="connsiteY46" fmla="*/ 142013 h 149473"/>
              <a:gd name="connsiteX47" fmla="*/ 1885198 w 2637451"/>
              <a:gd name="connsiteY47" fmla="*/ 48235 h 149473"/>
              <a:gd name="connsiteX48" fmla="*/ 1916430 w 2637451"/>
              <a:gd name="connsiteY48" fmla="*/ 96293 h 149473"/>
              <a:gd name="connsiteX49" fmla="*/ 1922145 w 2637451"/>
              <a:gd name="connsiteY49" fmla="*/ 94388 h 149473"/>
              <a:gd name="connsiteX50" fmla="*/ 1933575 w 2637451"/>
              <a:gd name="connsiteY50" fmla="*/ 86768 h 149473"/>
              <a:gd name="connsiteX51" fmla="*/ 1948815 w 2637451"/>
              <a:gd name="connsiteY51" fmla="*/ 82958 h 149473"/>
              <a:gd name="connsiteX52" fmla="*/ 1954530 w 2637451"/>
              <a:gd name="connsiteY52" fmla="*/ 79148 h 149473"/>
              <a:gd name="connsiteX53" fmla="*/ 1969770 w 2637451"/>
              <a:gd name="connsiteY53" fmla="*/ 75338 h 149473"/>
              <a:gd name="connsiteX54" fmla="*/ 1985010 w 2637451"/>
              <a:gd name="connsiteY54" fmla="*/ 69623 h 149473"/>
              <a:gd name="connsiteX55" fmla="*/ 2004060 w 2637451"/>
              <a:gd name="connsiteY55" fmla="*/ 62003 h 149473"/>
              <a:gd name="connsiteX56" fmla="*/ 2011680 w 2637451"/>
              <a:gd name="connsiteY56" fmla="*/ 60098 h 149473"/>
              <a:gd name="connsiteX57" fmla="*/ 2017395 w 2637451"/>
              <a:gd name="connsiteY57" fmla="*/ 58193 h 149473"/>
              <a:gd name="connsiteX58" fmla="*/ 2023110 w 2637451"/>
              <a:gd name="connsiteY58" fmla="*/ 52478 h 149473"/>
              <a:gd name="connsiteX59" fmla="*/ 2032635 w 2637451"/>
              <a:gd name="connsiteY59" fmla="*/ 50573 h 149473"/>
              <a:gd name="connsiteX60" fmla="*/ 2038350 w 2637451"/>
              <a:gd name="connsiteY60" fmla="*/ 48668 h 149473"/>
              <a:gd name="connsiteX61" fmla="*/ 2044065 w 2637451"/>
              <a:gd name="connsiteY61" fmla="*/ 44858 h 149473"/>
              <a:gd name="connsiteX62" fmla="*/ 2051685 w 2637451"/>
              <a:gd name="connsiteY62" fmla="*/ 42953 h 149473"/>
              <a:gd name="connsiteX63" fmla="*/ 2070735 w 2637451"/>
              <a:gd name="connsiteY63" fmla="*/ 39143 h 149473"/>
              <a:gd name="connsiteX64" fmla="*/ 2076450 w 2637451"/>
              <a:gd name="connsiteY64" fmla="*/ 37238 h 149473"/>
              <a:gd name="connsiteX65" fmla="*/ 2082165 w 2637451"/>
              <a:gd name="connsiteY65" fmla="*/ 33428 h 149473"/>
              <a:gd name="connsiteX66" fmla="*/ 2093595 w 2637451"/>
              <a:gd name="connsiteY66" fmla="*/ 31523 h 149473"/>
              <a:gd name="connsiteX67" fmla="*/ 2099310 w 2637451"/>
              <a:gd name="connsiteY67" fmla="*/ 29618 h 149473"/>
              <a:gd name="connsiteX68" fmla="*/ 2114550 w 2637451"/>
              <a:gd name="connsiteY68" fmla="*/ 25808 h 149473"/>
              <a:gd name="connsiteX69" fmla="*/ 2125980 w 2637451"/>
              <a:gd name="connsiteY69" fmla="*/ 21998 h 149473"/>
              <a:gd name="connsiteX70" fmla="*/ 2604135 w 2637451"/>
              <a:gd name="connsiteY70" fmla="*/ 1043 h 149473"/>
              <a:gd name="connsiteX71" fmla="*/ 2617470 w 2637451"/>
              <a:gd name="connsiteY71" fmla="*/ 2948 h 149473"/>
              <a:gd name="connsiteX0" fmla="*/ 0 w 2638294"/>
              <a:gd name="connsiteY0" fmla="*/ 10834 h 149739"/>
              <a:gd name="connsiteX1" fmla="*/ 179070 w 2638294"/>
              <a:gd name="connsiteY1" fmla="*/ 12739 h 149739"/>
              <a:gd name="connsiteX2" fmla="*/ 459105 w 2638294"/>
              <a:gd name="connsiteY2" fmla="*/ 12739 h 149739"/>
              <a:gd name="connsiteX3" fmla="*/ 647700 w 2638294"/>
              <a:gd name="connsiteY3" fmla="*/ 10834 h 149739"/>
              <a:gd name="connsiteX4" fmla="*/ 714375 w 2638294"/>
              <a:gd name="connsiteY4" fmla="*/ 18454 h 149739"/>
              <a:gd name="connsiteX5" fmla="*/ 721995 w 2638294"/>
              <a:gd name="connsiteY5" fmla="*/ 20359 h 149739"/>
              <a:gd name="connsiteX6" fmla="*/ 735330 w 2638294"/>
              <a:gd name="connsiteY6" fmla="*/ 24169 h 149739"/>
              <a:gd name="connsiteX7" fmla="*/ 750570 w 2638294"/>
              <a:gd name="connsiteY7" fmla="*/ 26074 h 149739"/>
              <a:gd name="connsiteX8" fmla="*/ 782955 w 2638294"/>
              <a:gd name="connsiteY8" fmla="*/ 31789 h 149739"/>
              <a:gd name="connsiteX9" fmla="*/ 794385 w 2638294"/>
              <a:gd name="connsiteY9" fmla="*/ 35599 h 149739"/>
              <a:gd name="connsiteX10" fmla="*/ 800100 w 2638294"/>
              <a:gd name="connsiteY10" fmla="*/ 37504 h 149739"/>
              <a:gd name="connsiteX11" fmla="*/ 811530 w 2638294"/>
              <a:gd name="connsiteY11" fmla="*/ 39409 h 149739"/>
              <a:gd name="connsiteX12" fmla="*/ 819150 w 2638294"/>
              <a:gd name="connsiteY12" fmla="*/ 41314 h 149739"/>
              <a:gd name="connsiteX13" fmla="*/ 859155 w 2638294"/>
              <a:gd name="connsiteY13" fmla="*/ 45124 h 149739"/>
              <a:gd name="connsiteX14" fmla="*/ 868680 w 2638294"/>
              <a:gd name="connsiteY14" fmla="*/ 47029 h 149739"/>
              <a:gd name="connsiteX15" fmla="*/ 874395 w 2638294"/>
              <a:gd name="connsiteY15" fmla="*/ 48934 h 149739"/>
              <a:gd name="connsiteX16" fmla="*/ 902970 w 2638294"/>
              <a:gd name="connsiteY16" fmla="*/ 54649 h 149739"/>
              <a:gd name="connsiteX17" fmla="*/ 920115 w 2638294"/>
              <a:gd name="connsiteY17" fmla="*/ 58459 h 149739"/>
              <a:gd name="connsiteX18" fmla="*/ 927735 w 2638294"/>
              <a:gd name="connsiteY18" fmla="*/ 60364 h 149739"/>
              <a:gd name="connsiteX19" fmla="*/ 973455 w 2638294"/>
              <a:gd name="connsiteY19" fmla="*/ 62269 h 149739"/>
              <a:gd name="connsiteX20" fmla="*/ 1000125 w 2638294"/>
              <a:gd name="connsiteY20" fmla="*/ 67984 h 149739"/>
              <a:gd name="connsiteX21" fmla="*/ 1022985 w 2638294"/>
              <a:gd name="connsiteY21" fmla="*/ 71794 h 149739"/>
              <a:gd name="connsiteX22" fmla="*/ 1059180 w 2638294"/>
              <a:gd name="connsiteY22" fmla="*/ 77509 h 149739"/>
              <a:gd name="connsiteX23" fmla="*/ 1080135 w 2638294"/>
              <a:gd name="connsiteY23" fmla="*/ 79414 h 149739"/>
              <a:gd name="connsiteX24" fmla="*/ 1129665 w 2638294"/>
              <a:gd name="connsiteY24" fmla="*/ 83224 h 149739"/>
              <a:gd name="connsiteX25" fmla="*/ 1135380 w 2638294"/>
              <a:gd name="connsiteY25" fmla="*/ 85129 h 149739"/>
              <a:gd name="connsiteX26" fmla="*/ 1148715 w 2638294"/>
              <a:gd name="connsiteY26" fmla="*/ 87034 h 149739"/>
              <a:gd name="connsiteX27" fmla="*/ 1190625 w 2638294"/>
              <a:gd name="connsiteY27" fmla="*/ 88939 h 149739"/>
              <a:gd name="connsiteX28" fmla="*/ 1203960 w 2638294"/>
              <a:gd name="connsiteY28" fmla="*/ 92749 h 149739"/>
              <a:gd name="connsiteX29" fmla="*/ 1223010 w 2638294"/>
              <a:gd name="connsiteY29" fmla="*/ 96559 h 149739"/>
              <a:gd name="connsiteX30" fmla="*/ 1230630 w 2638294"/>
              <a:gd name="connsiteY30" fmla="*/ 98464 h 149739"/>
              <a:gd name="connsiteX31" fmla="*/ 1268730 w 2638294"/>
              <a:gd name="connsiteY31" fmla="*/ 102274 h 149739"/>
              <a:gd name="connsiteX32" fmla="*/ 1314450 w 2638294"/>
              <a:gd name="connsiteY32" fmla="*/ 111799 h 149739"/>
              <a:gd name="connsiteX33" fmla="*/ 1320165 w 2638294"/>
              <a:gd name="connsiteY33" fmla="*/ 113704 h 149739"/>
              <a:gd name="connsiteX34" fmla="*/ 1363980 w 2638294"/>
              <a:gd name="connsiteY34" fmla="*/ 117514 h 149739"/>
              <a:gd name="connsiteX35" fmla="*/ 1390650 w 2638294"/>
              <a:gd name="connsiteY35" fmla="*/ 123229 h 149739"/>
              <a:gd name="connsiteX36" fmla="*/ 1396365 w 2638294"/>
              <a:gd name="connsiteY36" fmla="*/ 125134 h 149739"/>
              <a:gd name="connsiteX37" fmla="*/ 1403985 w 2638294"/>
              <a:gd name="connsiteY37" fmla="*/ 127039 h 149739"/>
              <a:gd name="connsiteX38" fmla="*/ 1409700 w 2638294"/>
              <a:gd name="connsiteY38" fmla="*/ 128944 h 149739"/>
              <a:gd name="connsiteX39" fmla="*/ 1417320 w 2638294"/>
              <a:gd name="connsiteY39" fmla="*/ 130849 h 149739"/>
              <a:gd name="connsiteX40" fmla="*/ 1463040 w 2638294"/>
              <a:gd name="connsiteY40" fmla="*/ 134659 h 149739"/>
              <a:gd name="connsiteX41" fmla="*/ 1482090 w 2638294"/>
              <a:gd name="connsiteY41" fmla="*/ 136564 h 149739"/>
              <a:gd name="connsiteX42" fmla="*/ 1489710 w 2638294"/>
              <a:gd name="connsiteY42" fmla="*/ 138469 h 149739"/>
              <a:gd name="connsiteX43" fmla="*/ 1520190 w 2638294"/>
              <a:gd name="connsiteY43" fmla="*/ 140374 h 149739"/>
              <a:gd name="connsiteX44" fmla="*/ 1543050 w 2638294"/>
              <a:gd name="connsiteY44" fmla="*/ 142279 h 149739"/>
              <a:gd name="connsiteX45" fmla="*/ 1628775 w 2638294"/>
              <a:gd name="connsiteY45" fmla="*/ 144184 h 149739"/>
              <a:gd name="connsiteX46" fmla="*/ 1703070 w 2638294"/>
              <a:gd name="connsiteY46" fmla="*/ 142279 h 149739"/>
              <a:gd name="connsiteX47" fmla="*/ 1885198 w 2638294"/>
              <a:gd name="connsiteY47" fmla="*/ 48501 h 149739"/>
              <a:gd name="connsiteX48" fmla="*/ 1916430 w 2638294"/>
              <a:gd name="connsiteY48" fmla="*/ 96559 h 149739"/>
              <a:gd name="connsiteX49" fmla="*/ 1922145 w 2638294"/>
              <a:gd name="connsiteY49" fmla="*/ 94654 h 149739"/>
              <a:gd name="connsiteX50" fmla="*/ 1933575 w 2638294"/>
              <a:gd name="connsiteY50" fmla="*/ 87034 h 149739"/>
              <a:gd name="connsiteX51" fmla="*/ 1948815 w 2638294"/>
              <a:gd name="connsiteY51" fmla="*/ 83224 h 149739"/>
              <a:gd name="connsiteX52" fmla="*/ 1954530 w 2638294"/>
              <a:gd name="connsiteY52" fmla="*/ 79414 h 149739"/>
              <a:gd name="connsiteX53" fmla="*/ 1969770 w 2638294"/>
              <a:gd name="connsiteY53" fmla="*/ 75604 h 149739"/>
              <a:gd name="connsiteX54" fmla="*/ 1985010 w 2638294"/>
              <a:gd name="connsiteY54" fmla="*/ 69889 h 149739"/>
              <a:gd name="connsiteX55" fmla="*/ 2004060 w 2638294"/>
              <a:gd name="connsiteY55" fmla="*/ 62269 h 149739"/>
              <a:gd name="connsiteX56" fmla="*/ 2011680 w 2638294"/>
              <a:gd name="connsiteY56" fmla="*/ 60364 h 149739"/>
              <a:gd name="connsiteX57" fmla="*/ 2017395 w 2638294"/>
              <a:gd name="connsiteY57" fmla="*/ 58459 h 149739"/>
              <a:gd name="connsiteX58" fmla="*/ 2023110 w 2638294"/>
              <a:gd name="connsiteY58" fmla="*/ 52744 h 149739"/>
              <a:gd name="connsiteX59" fmla="*/ 2032635 w 2638294"/>
              <a:gd name="connsiteY59" fmla="*/ 50839 h 149739"/>
              <a:gd name="connsiteX60" fmla="*/ 2038350 w 2638294"/>
              <a:gd name="connsiteY60" fmla="*/ 48934 h 149739"/>
              <a:gd name="connsiteX61" fmla="*/ 2044065 w 2638294"/>
              <a:gd name="connsiteY61" fmla="*/ 45124 h 149739"/>
              <a:gd name="connsiteX62" fmla="*/ 2051685 w 2638294"/>
              <a:gd name="connsiteY62" fmla="*/ 43219 h 149739"/>
              <a:gd name="connsiteX63" fmla="*/ 2070735 w 2638294"/>
              <a:gd name="connsiteY63" fmla="*/ 39409 h 149739"/>
              <a:gd name="connsiteX64" fmla="*/ 2076450 w 2638294"/>
              <a:gd name="connsiteY64" fmla="*/ 37504 h 149739"/>
              <a:gd name="connsiteX65" fmla="*/ 2082165 w 2638294"/>
              <a:gd name="connsiteY65" fmla="*/ 33694 h 149739"/>
              <a:gd name="connsiteX66" fmla="*/ 2093595 w 2638294"/>
              <a:gd name="connsiteY66" fmla="*/ 31789 h 149739"/>
              <a:gd name="connsiteX67" fmla="*/ 2099310 w 2638294"/>
              <a:gd name="connsiteY67" fmla="*/ 29884 h 149739"/>
              <a:gd name="connsiteX68" fmla="*/ 2114550 w 2638294"/>
              <a:gd name="connsiteY68" fmla="*/ 26074 h 149739"/>
              <a:gd name="connsiteX69" fmla="*/ 2604135 w 2638294"/>
              <a:gd name="connsiteY69" fmla="*/ 1309 h 149739"/>
              <a:gd name="connsiteX70" fmla="*/ 2617470 w 2638294"/>
              <a:gd name="connsiteY70" fmla="*/ 3214 h 149739"/>
              <a:gd name="connsiteX0" fmla="*/ 0 w 2639418"/>
              <a:gd name="connsiteY0" fmla="*/ 11104 h 150009"/>
              <a:gd name="connsiteX1" fmla="*/ 179070 w 2639418"/>
              <a:gd name="connsiteY1" fmla="*/ 13009 h 150009"/>
              <a:gd name="connsiteX2" fmla="*/ 459105 w 2639418"/>
              <a:gd name="connsiteY2" fmla="*/ 13009 h 150009"/>
              <a:gd name="connsiteX3" fmla="*/ 647700 w 2639418"/>
              <a:gd name="connsiteY3" fmla="*/ 11104 h 150009"/>
              <a:gd name="connsiteX4" fmla="*/ 714375 w 2639418"/>
              <a:gd name="connsiteY4" fmla="*/ 18724 h 150009"/>
              <a:gd name="connsiteX5" fmla="*/ 721995 w 2639418"/>
              <a:gd name="connsiteY5" fmla="*/ 20629 h 150009"/>
              <a:gd name="connsiteX6" fmla="*/ 735330 w 2639418"/>
              <a:gd name="connsiteY6" fmla="*/ 24439 h 150009"/>
              <a:gd name="connsiteX7" fmla="*/ 750570 w 2639418"/>
              <a:gd name="connsiteY7" fmla="*/ 26344 h 150009"/>
              <a:gd name="connsiteX8" fmla="*/ 782955 w 2639418"/>
              <a:gd name="connsiteY8" fmla="*/ 32059 h 150009"/>
              <a:gd name="connsiteX9" fmla="*/ 794385 w 2639418"/>
              <a:gd name="connsiteY9" fmla="*/ 35869 h 150009"/>
              <a:gd name="connsiteX10" fmla="*/ 800100 w 2639418"/>
              <a:gd name="connsiteY10" fmla="*/ 37774 h 150009"/>
              <a:gd name="connsiteX11" fmla="*/ 811530 w 2639418"/>
              <a:gd name="connsiteY11" fmla="*/ 39679 h 150009"/>
              <a:gd name="connsiteX12" fmla="*/ 819150 w 2639418"/>
              <a:gd name="connsiteY12" fmla="*/ 41584 h 150009"/>
              <a:gd name="connsiteX13" fmla="*/ 859155 w 2639418"/>
              <a:gd name="connsiteY13" fmla="*/ 45394 h 150009"/>
              <a:gd name="connsiteX14" fmla="*/ 868680 w 2639418"/>
              <a:gd name="connsiteY14" fmla="*/ 47299 h 150009"/>
              <a:gd name="connsiteX15" fmla="*/ 874395 w 2639418"/>
              <a:gd name="connsiteY15" fmla="*/ 49204 h 150009"/>
              <a:gd name="connsiteX16" fmla="*/ 902970 w 2639418"/>
              <a:gd name="connsiteY16" fmla="*/ 54919 h 150009"/>
              <a:gd name="connsiteX17" fmla="*/ 920115 w 2639418"/>
              <a:gd name="connsiteY17" fmla="*/ 58729 h 150009"/>
              <a:gd name="connsiteX18" fmla="*/ 927735 w 2639418"/>
              <a:gd name="connsiteY18" fmla="*/ 60634 h 150009"/>
              <a:gd name="connsiteX19" fmla="*/ 973455 w 2639418"/>
              <a:gd name="connsiteY19" fmla="*/ 62539 h 150009"/>
              <a:gd name="connsiteX20" fmla="*/ 1000125 w 2639418"/>
              <a:gd name="connsiteY20" fmla="*/ 68254 h 150009"/>
              <a:gd name="connsiteX21" fmla="*/ 1022985 w 2639418"/>
              <a:gd name="connsiteY21" fmla="*/ 72064 h 150009"/>
              <a:gd name="connsiteX22" fmla="*/ 1059180 w 2639418"/>
              <a:gd name="connsiteY22" fmla="*/ 77779 h 150009"/>
              <a:gd name="connsiteX23" fmla="*/ 1080135 w 2639418"/>
              <a:gd name="connsiteY23" fmla="*/ 79684 h 150009"/>
              <a:gd name="connsiteX24" fmla="*/ 1129665 w 2639418"/>
              <a:gd name="connsiteY24" fmla="*/ 83494 h 150009"/>
              <a:gd name="connsiteX25" fmla="*/ 1135380 w 2639418"/>
              <a:gd name="connsiteY25" fmla="*/ 85399 h 150009"/>
              <a:gd name="connsiteX26" fmla="*/ 1148715 w 2639418"/>
              <a:gd name="connsiteY26" fmla="*/ 87304 h 150009"/>
              <a:gd name="connsiteX27" fmla="*/ 1190625 w 2639418"/>
              <a:gd name="connsiteY27" fmla="*/ 89209 h 150009"/>
              <a:gd name="connsiteX28" fmla="*/ 1203960 w 2639418"/>
              <a:gd name="connsiteY28" fmla="*/ 93019 h 150009"/>
              <a:gd name="connsiteX29" fmla="*/ 1223010 w 2639418"/>
              <a:gd name="connsiteY29" fmla="*/ 96829 h 150009"/>
              <a:gd name="connsiteX30" fmla="*/ 1230630 w 2639418"/>
              <a:gd name="connsiteY30" fmla="*/ 98734 h 150009"/>
              <a:gd name="connsiteX31" fmla="*/ 1268730 w 2639418"/>
              <a:gd name="connsiteY31" fmla="*/ 102544 h 150009"/>
              <a:gd name="connsiteX32" fmla="*/ 1314450 w 2639418"/>
              <a:gd name="connsiteY32" fmla="*/ 112069 h 150009"/>
              <a:gd name="connsiteX33" fmla="*/ 1320165 w 2639418"/>
              <a:gd name="connsiteY33" fmla="*/ 113974 h 150009"/>
              <a:gd name="connsiteX34" fmla="*/ 1363980 w 2639418"/>
              <a:gd name="connsiteY34" fmla="*/ 117784 h 150009"/>
              <a:gd name="connsiteX35" fmla="*/ 1390650 w 2639418"/>
              <a:gd name="connsiteY35" fmla="*/ 123499 h 150009"/>
              <a:gd name="connsiteX36" fmla="*/ 1396365 w 2639418"/>
              <a:gd name="connsiteY36" fmla="*/ 125404 h 150009"/>
              <a:gd name="connsiteX37" fmla="*/ 1403985 w 2639418"/>
              <a:gd name="connsiteY37" fmla="*/ 127309 h 150009"/>
              <a:gd name="connsiteX38" fmla="*/ 1409700 w 2639418"/>
              <a:gd name="connsiteY38" fmla="*/ 129214 h 150009"/>
              <a:gd name="connsiteX39" fmla="*/ 1417320 w 2639418"/>
              <a:gd name="connsiteY39" fmla="*/ 131119 h 150009"/>
              <a:gd name="connsiteX40" fmla="*/ 1463040 w 2639418"/>
              <a:gd name="connsiteY40" fmla="*/ 134929 h 150009"/>
              <a:gd name="connsiteX41" fmla="*/ 1482090 w 2639418"/>
              <a:gd name="connsiteY41" fmla="*/ 136834 h 150009"/>
              <a:gd name="connsiteX42" fmla="*/ 1489710 w 2639418"/>
              <a:gd name="connsiteY42" fmla="*/ 138739 h 150009"/>
              <a:gd name="connsiteX43" fmla="*/ 1520190 w 2639418"/>
              <a:gd name="connsiteY43" fmla="*/ 140644 h 150009"/>
              <a:gd name="connsiteX44" fmla="*/ 1543050 w 2639418"/>
              <a:gd name="connsiteY44" fmla="*/ 142549 h 150009"/>
              <a:gd name="connsiteX45" fmla="*/ 1628775 w 2639418"/>
              <a:gd name="connsiteY45" fmla="*/ 144454 h 150009"/>
              <a:gd name="connsiteX46" fmla="*/ 1703070 w 2639418"/>
              <a:gd name="connsiteY46" fmla="*/ 142549 h 150009"/>
              <a:gd name="connsiteX47" fmla="*/ 1885198 w 2639418"/>
              <a:gd name="connsiteY47" fmla="*/ 48771 h 150009"/>
              <a:gd name="connsiteX48" fmla="*/ 1916430 w 2639418"/>
              <a:gd name="connsiteY48" fmla="*/ 96829 h 150009"/>
              <a:gd name="connsiteX49" fmla="*/ 1922145 w 2639418"/>
              <a:gd name="connsiteY49" fmla="*/ 94924 h 150009"/>
              <a:gd name="connsiteX50" fmla="*/ 1933575 w 2639418"/>
              <a:gd name="connsiteY50" fmla="*/ 87304 h 150009"/>
              <a:gd name="connsiteX51" fmla="*/ 1948815 w 2639418"/>
              <a:gd name="connsiteY51" fmla="*/ 83494 h 150009"/>
              <a:gd name="connsiteX52" fmla="*/ 1954530 w 2639418"/>
              <a:gd name="connsiteY52" fmla="*/ 79684 h 150009"/>
              <a:gd name="connsiteX53" fmla="*/ 1969770 w 2639418"/>
              <a:gd name="connsiteY53" fmla="*/ 75874 h 150009"/>
              <a:gd name="connsiteX54" fmla="*/ 1985010 w 2639418"/>
              <a:gd name="connsiteY54" fmla="*/ 70159 h 150009"/>
              <a:gd name="connsiteX55" fmla="*/ 2004060 w 2639418"/>
              <a:gd name="connsiteY55" fmla="*/ 62539 h 150009"/>
              <a:gd name="connsiteX56" fmla="*/ 2011680 w 2639418"/>
              <a:gd name="connsiteY56" fmla="*/ 60634 h 150009"/>
              <a:gd name="connsiteX57" fmla="*/ 2017395 w 2639418"/>
              <a:gd name="connsiteY57" fmla="*/ 58729 h 150009"/>
              <a:gd name="connsiteX58" fmla="*/ 2023110 w 2639418"/>
              <a:gd name="connsiteY58" fmla="*/ 53014 h 150009"/>
              <a:gd name="connsiteX59" fmla="*/ 2032635 w 2639418"/>
              <a:gd name="connsiteY59" fmla="*/ 51109 h 150009"/>
              <a:gd name="connsiteX60" fmla="*/ 2038350 w 2639418"/>
              <a:gd name="connsiteY60" fmla="*/ 49204 h 150009"/>
              <a:gd name="connsiteX61" fmla="*/ 2044065 w 2639418"/>
              <a:gd name="connsiteY61" fmla="*/ 45394 h 150009"/>
              <a:gd name="connsiteX62" fmla="*/ 2051685 w 2639418"/>
              <a:gd name="connsiteY62" fmla="*/ 43489 h 150009"/>
              <a:gd name="connsiteX63" fmla="*/ 2070735 w 2639418"/>
              <a:gd name="connsiteY63" fmla="*/ 39679 h 150009"/>
              <a:gd name="connsiteX64" fmla="*/ 2076450 w 2639418"/>
              <a:gd name="connsiteY64" fmla="*/ 37774 h 150009"/>
              <a:gd name="connsiteX65" fmla="*/ 2082165 w 2639418"/>
              <a:gd name="connsiteY65" fmla="*/ 33964 h 150009"/>
              <a:gd name="connsiteX66" fmla="*/ 2093595 w 2639418"/>
              <a:gd name="connsiteY66" fmla="*/ 32059 h 150009"/>
              <a:gd name="connsiteX67" fmla="*/ 2099310 w 2639418"/>
              <a:gd name="connsiteY67" fmla="*/ 30154 h 150009"/>
              <a:gd name="connsiteX68" fmla="*/ 2604135 w 2639418"/>
              <a:gd name="connsiteY68" fmla="*/ 1579 h 150009"/>
              <a:gd name="connsiteX69" fmla="*/ 2617470 w 2639418"/>
              <a:gd name="connsiteY69" fmla="*/ 3484 h 150009"/>
              <a:gd name="connsiteX0" fmla="*/ 0 w 2639840"/>
              <a:gd name="connsiteY0" fmla="*/ 11239 h 150144"/>
              <a:gd name="connsiteX1" fmla="*/ 179070 w 2639840"/>
              <a:gd name="connsiteY1" fmla="*/ 13144 h 150144"/>
              <a:gd name="connsiteX2" fmla="*/ 459105 w 2639840"/>
              <a:gd name="connsiteY2" fmla="*/ 13144 h 150144"/>
              <a:gd name="connsiteX3" fmla="*/ 647700 w 2639840"/>
              <a:gd name="connsiteY3" fmla="*/ 11239 h 150144"/>
              <a:gd name="connsiteX4" fmla="*/ 714375 w 2639840"/>
              <a:gd name="connsiteY4" fmla="*/ 18859 h 150144"/>
              <a:gd name="connsiteX5" fmla="*/ 721995 w 2639840"/>
              <a:gd name="connsiteY5" fmla="*/ 20764 h 150144"/>
              <a:gd name="connsiteX6" fmla="*/ 735330 w 2639840"/>
              <a:gd name="connsiteY6" fmla="*/ 24574 h 150144"/>
              <a:gd name="connsiteX7" fmla="*/ 750570 w 2639840"/>
              <a:gd name="connsiteY7" fmla="*/ 26479 h 150144"/>
              <a:gd name="connsiteX8" fmla="*/ 782955 w 2639840"/>
              <a:gd name="connsiteY8" fmla="*/ 32194 h 150144"/>
              <a:gd name="connsiteX9" fmla="*/ 794385 w 2639840"/>
              <a:gd name="connsiteY9" fmla="*/ 36004 h 150144"/>
              <a:gd name="connsiteX10" fmla="*/ 800100 w 2639840"/>
              <a:gd name="connsiteY10" fmla="*/ 37909 h 150144"/>
              <a:gd name="connsiteX11" fmla="*/ 811530 w 2639840"/>
              <a:gd name="connsiteY11" fmla="*/ 39814 h 150144"/>
              <a:gd name="connsiteX12" fmla="*/ 819150 w 2639840"/>
              <a:gd name="connsiteY12" fmla="*/ 41719 h 150144"/>
              <a:gd name="connsiteX13" fmla="*/ 859155 w 2639840"/>
              <a:gd name="connsiteY13" fmla="*/ 45529 h 150144"/>
              <a:gd name="connsiteX14" fmla="*/ 868680 w 2639840"/>
              <a:gd name="connsiteY14" fmla="*/ 47434 h 150144"/>
              <a:gd name="connsiteX15" fmla="*/ 874395 w 2639840"/>
              <a:gd name="connsiteY15" fmla="*/ 49339 h 150144"/>
              <a:gd name="connsiteX16" fmla="*/ 902970 w 2639840"/>
              <a:gd name="connsiteY16" fmla="*/ 55054 h 150144"/>
              <a:gd name="connsiteX17" fmla="*/ 920115 w 2639840"/>
              <a:gd name="connsiteY17" fmla="*/ 58864 h 150144"/>
              <a:gd name="connsiteX18" fmla="*/ 927735 w 2639840"/>
              <a:gd name="connsiteY18" fmla="*/ 60769 h 150144"/>
              <a:gd name="connsiteX19" fmla="*/ 973455 w 2639840"/>
              <a:gd name="connsiteY19" fmla="*/ 62674 h 150144"/>
              <a:gd name="connsiteX20" fmla="*/ 1000125 w 2639840"/>
              <a:gd name="connsiteY20" fmla="*/ 68389 h 150144"/>
              <a:gd name="connsiteX21" fmla="*/ 1022985 w 2639840"/>
              <a:gd name="connsiteY21" fmla="*/ 72199 h 150144"/>
              <a:gd name="connsiteX22" fmla="*/ 1059180 w 2639840"/>
              <a:gd name="connsiteY22" fmla="*/ 77914 h 150144"/>
              <a:gd name="connsiteX23" fmla="*/ 1080135 w 2639840"/>
              <a:gd name="connsiteY23" fmla="*/ 79819 h 150144"/>
              <a:gd name="connsiteX24" fmla="*/ 1129665 w 2639840"/>
              <a:gd name="connsiteY24" fmla="*/ 83629 h 150144"/>
              <a:gd name="connsiteX25" fmla="*/ 1135380 w 2639840"/>
              <a:gd name="connsiteY25" fmla="*/ 85534 h 150144"/>
              <a:gd name="connsiteX26" fmla="*/ 1148715 w 2639840"/>
              <a:gd name="connsiteY26" fmla="*/ 87439 h 150144"/>
              <a:gd name="connsiteX27" fmla="*/ 1190625 w 2639840"/>
              <a:gd name="connsiteY27" fmla="*/ 89344 h 150144"/>
              <a:gd name="connsiteX28" fmla="*/ 1203960 w 2639840"/>
              <a:gd name="connsiteY28" fmla="*/ 93154 h 150144"/>
              <a:gd name="connsiteX29" fmla="*/ 1223010 w 2639840"/>
              <a:gd name="connsiteY29" fmla="*/ 96964 h 150144"/>
              <a:gd name="connsiteX30" fmla="*/ 1230630 w 2639840"/>
              <a:gd name="connsiteY30" fmla="*/ 98869 h 150144"/>
              <a:gd name="connsiteX31" fmla="*/ 1268730 w 2639840"/>
              <a:gd name="connsiteY31" fmla="*/ 102679 h 150144"/>
              <a:gd name="connsiteX32" fmla="*/ 1314450 w 2639840"/>
              <a:gd name="connsiteY32" fmla="*/ 112204 h 150144"/>
              <a:gd name="connsiteX33" fmla="*/ 1320165 w 2639840"/>
              <a:gd name="connsiteY33" fmla="*/ 114109 h 150144"/>
              <a:gd name="connsiteX34" fmla="*/ 1363980 w 2639840"/>
              <a:gd name="connsiteY34" fmla="*/ 117919 h 150144"/>
              <a:gd name="connsiteX35" fmla="*/ 1390650 w 2639840"/>
              <a:gd name="connsiteY35" fmla="*/ 123634 h 150144"/>
              <a:gd name="connsiteX36" fmla="*/ 1396365 w 2639840"/>
              <a:gd name="connsiteY36" fmla="*/ 125539 h 150144"/>
              <a:gd name="connsiteX37" fmla="*/ 1403985 w 2639840"/>
              <a:gd name="connsiteY37" fmla="*/ 127444 h 150144"/>
              <a:gd name="connsiteX38" fmla="*/ 1409700 w 2639840"/>
              <a:gd name="connsiteY38" fmla="*/ 129349 h 150144"/>
              <a:gd name="connsiteX39" fmla="*/ 1417320 w 2639840"/>
              <a:gd name="connsiteY39" fmla="*/ 131254 h 150144"/>
              <a:gd name="connsiteX40" fmla="*/ 1463040 w 2639840"/>
              <a:gd name="connsiteY40" fmla="*/ 135064 h 150144"/>
              <a:gd name="connsiteX41" fmla="*/ 1482090 w 2639840"/>
              <a:gd name="connsiteY41" fmla="*/ 136969 h 150144"/>
              <a:gd name="connsiteX42" fmla="*/ 1489710 w 2639840"/>
              <a:gd name="connsiteY42" fmla="*/ 138874 h 150144"/>
              <a:gd name="connsiteX43" fmla="*/ 1520190 w 2639840"/>
              <a:gd name="connsiteY43" fmla="*/ 140779 h 150144"/>
              <a:gd name="connsiteX44" fmla="*/ 1543050 w 2639840"/>
              <a:gd name="connsiteY44" fmla="*/ 142684 h 150144"/>
              <a:gd name="connsiteX45" fmla="*/ 1628775 w 2639840"/>
              <a:gd name="connsiteY45" fmla="*/ 144589 h 150144"/>
              <a:gd name="connsiteX46" fmla="*/ 1703070 w 2639840"/>
              <a:gd name="connsiteY46" fmla="*/ 142684 h 150144"/>
              <a:gd name="connsiteX47" fmla="*/ 1885198 w 2639840"/>
              <a:gd name="connsiteY47" fmla="*/ 48906 h 150144"/>
              <a:gd name="connsiteX48" fmla="*/ 1916430 w 2639840"/>
              <a:gd name="connsiteY48" fmla="*/ 96964 h 150144"/>
              <a:gd name="connsiteX49" fmla="*/ 1922145 w 2639840"/>
              <a:gd name="connsiteY49" fmla="*/ 95059 h 150144"/>
              <a:gd name="connsiteX50" fmla="*/ 1933575 w 2639840"/>
              <a:gd name="connsiteY50" fmla="*/ 87439 h 150144"/>
              <a:gd name="connsiteX51" fmla="*/ 1948815 w 2639840"/>
              <a:gd name="connsiteY51" fmla="*/ 83629 h 150144"/>
              <a:gd name="connsiteX52" fmla="*/ 1954530 w 2639840"/>
              <a:gd name="connsiteY52" fmla="*/ 79819 h 150144"/>
              <a:gd name="connsiteX53" fmla="*/ 1969770 w 2639840"/>
              <a:gd name="connsiteY53" fmla="*/ 76009 h 150144"/>
              <a:gd name="connsiteX54" fmla="*/ 1985010 w 2639840"/>
              <a:gd name="connsiteY54" fmla="*/ 70294 h 150144"/>
              <a:gd name="connsiteX55" fmla="*/ 2004060 w 2639840"/>
              <a:gd name="connsiteY55" fmla="*/ 62674 h 150144"/>
              <a:gd name="connsiteX56" fmla="*/ 2011680 w 2639840"/>
              <a:gd name="connsiteY56" fmla="*/ 60769 h 150144"/>
              <a:gd name="connsiteX57" fmla="*/ 2017395 w 2639840"/>
              <a:gd name="connsiteY57" fmla="*/ 58864 h 150144"/>
              <a:gd name="connsiteX58" fmla="*/ 2023110 w 2639840"/>
              <a:gd name="connsiteY58" fmla="*/ 53149 h 150144"/>
              <a:gd name="connsiteX59" fmla="*/ 2032635 w 2639840"/>
              <a:gd name="connsiteY59" fmla="*/ 51244 h 150144"/>
              <a:gd name="connsiteX60" fmla="*/ 2038350 w 2639840"/>
              <a:gd name="connsiteY60" fmla="*/ 49339 h 150144"/>
              <a:gd name="connsiteX61" fmla="*/ 2044065 w 2639840"/>
              <a:gd name="connsiteY61" fmla="*/ 45529 h 150144"/>
              <a:gd name="connsiteX62" fmla="*/ 2051685 w 2639840"/>
              <a:gd name="connsiteY62" fmla="*/ 43624 h 150144"/>
              <a:gd name="connsiteX63" fmla="*/ 2070735 w 2639840"/>
              <a:gd name="connsiteY63" fmla="*/ 39814 h 150144"/>
              <a:gd name="connsiteX64" fmla="*/ 2076450 w 2639840"/>
              <a:gd name="connsiteY64" fmla="*/ 37909 h 150144"/>
              <a:gd name="connsiteX65" fmla="*/ 2082165 w 2639840"/>
              <a:gd name="connsiteY65" fmla="*/ 34099 h 150144"/>
              <a:gd name="connsiteX66" fmla="*/ 2093595 w 2639840"/>
              <a:gd name="connsiteY66" fmla="*/ 32194 h 150144"/>
              <a:gd name="connsiteX67" fmla="*/ 2604135 w 2639840"/>
              <a:gd name="connsiteY67" fmla="*/ 1714 h 150144"/>
              <a:gd name="connsiteX68" fmla="*/ 2617470 w 2639840"/>
              <a:gd name="connsiteY68" fmla="*/ 3619 h 150144"/>
              <a:gd name="connsiteX0" fmla="*/ 0 w 2640683"/>
              <a:gd name="connsiteY0" fmla="*/ 11376 h 150281"/>
              <a:gd name="connsiteX1" fmla="*/ 179070 w 2640683"/>
              <a:gd name="connsiteY1" fmla="*/ 13281 h 150281"/>
              <a:gd name="connsiteX2" fmla="*/ 459105 w 2640683"/>
              <a:gd name="connsiteY2" fmla="*/ 13281 h 150281"/>
              <a:gd name="connsiteX3" fmla="*/ 647700 w 2640683"/>
              <a:gd name="connsiteY3" fmla="*/ 11376 h 150281"/>
              <a:gd name="connsiteX4" fmla="*/ 714375 w 2640683"/>
              <a:gd name="connsiteY4" fmla="*/ 18996 h 150281"/>
              <a:gd name="connsiteX5" fmla="*/ 721995 w 2640683"/>
              <a:gd name="connsiteY5" fmla="*/ 20901 h 150281"/>
              <a:gd name="connsiteX6" fmla="*/ 735330 w 2640683"/>
              <a:gd name="connsiteY6" fmla="*/ 24711 h 150281"/>
              <a:gd name="connsiteX7" fmla="*/ 750570 w 2640683"/>
              <a:gd name="connsiteY7" fmla="*/ 26616 h 150281"/>
              <a:gd name="connsiteX8" fmla="*/ 782955 w 2640683"/>
              <a:gd name="connsiteY8" fmla="*/ 32331 h 150281"/>
              <a:gd name="connsiteX9" fmla="*/ 794385 w 2640683"/>
              <a:gd name="connsiteY9" fmla="*/ 36141 h 150281"/>
              <a:gd name="connsiteX10" fmla="*/ 800100 w 2640683"/>
              <a:gd name="connsiteY10" fmla="*/ 38046 h 150281"/>
              <a:gd name="connsiteX11" fmla="*/ 811530 w 2640683"/>
              <a:gd name="connsiteY11" fmla="*/ 39951 h 150281"/>
              <a:gd name="connsiteX12" fmla="*/ 819150 w 2640683"/>
              <a:gd name="connsiteY12" fmla="*/ 41856 h 150281"/>
              <a:gd name="connsiteX13" fmla="*/ 859155 w 2640683"/>
              <a:gd name="connsiteY13" fmla="*/ 45666 h 150281"/>
              <a:gd name="connsiteX14" fmla="*/ 868680 w 2640683"/>
              <a:gd name="connsiteY14" fmla="*/ 47571 h 150281"/>
              <a:gd name="connsiteX15" fmla="*/ 874395 w 2640683"/>
              <a:gd name="connsiteY15" fmla="*/ 49476 h 150281"/>
              <a:gd name="connsiteX16" fmla="*/ 902970 w 2640683"/>
              <a:gd name="connsiteY16" fmla="*/ 55191 h 150281"/>
              <a:gd name="connsiteX17" fmla="*/ 920115 w 2640683"/>
              <a:gd name="connsiteY17" fmla="*/ 59001 h 150281"/>
              <a:gd name="connsiteX18" fmla="*/ 927735 w 2640683"/>
              <a:gd name="connsiteY18" fmla="*/ 60906 h 150281"/>
              <a:gd name="connsiteX19" fmla="*/ 973455 w 2640683"/>
              <a:gd name="connsiteY19" fmla="*/ 62811 h 150281"/>
              <a:gd name="connsiteX20" fmla="*/ 1000125 w 2640683"/>
              <a:gd name="connsiteY20" fmla="*/ 68526 h 150281"/>
              <a:gd name="connsiteX21" fmla="*/ 1022985 w 2640683"/>
              <a:gd name="connsiteY21" fmla="*/ 72336 h 150281"/>
              <a:gd name="connsiteX22" fmla="*/ 1059180 w 2640683"/>
              <a:gd name="connsiteY22" fmla="*/ 78051 h 150281"/>
              <a:gd name="connsiteX23" fmla="*/ 1080135 w 2640683"/>
              <a:gd name="connsiteY23" fmla="*/ 79956 h 150281"/>
              <a:gd name="connsiteX24" fmla="*/ 1129665 w 2640683"/>
              <a:gd name="connsiteY24" fmla="*/ 83766 h 150281"/>
              <a:gd name="connsiteX25" fmla="*/ 1135380 w 2640683"/>
              <a:gd name="connsiteY25" fmla="*/ 85671 h 150281"/>
              <a:gd name="connsiteX26" fmla="*/ 1148715 w 2640683"/>
              <a:gd name="connsiteY26" fmla="*/ 87576 h 150281"/>
              <a:gd name="connsiteX27" fmla="*/ 1190625 w 2640683"/>
              <a:gd name="connsiteY27" fmla="*/ 89481 h 150281"/>
              <a:gd name="connsiteX28" fmla="*/ 1203960 w 2640683"/>
              <a:gd name="connsiteY28" fmla="*/ 93291 h 150281"/>
              <a:gd name="connsiteX29" fmla="*/ 1223010 w 2640683"/>
              <a:gd name="connsiteY29" fmla="*/ 97101 h 150281"/>
              <a:gd name="connsiteX30" fmla="*/ 1230630 w 2640683"/>
              <a:gd name="connsiteY30" fmla="*/ 99006 h 150281"/>
              <a:gd name="connsiteX31" fmla="*/ 1268730 w 2640683"/>
              <a:gd name="connsiteY31" fmla="*/ 102816 h 150281"/>
              <a:gd name="connsiteX32" fmla="*/ 1314450 w 2640683"/>
              <a:gd name="connsiteY32" fmla="*/ 112341 h 150281"/>
              <a:gd name="connsiteX33" fmla="*/ 1320165 w 2640683"/>
              <a:gd name="connsiteY33" fmla="*/ 114246 h 150281"/>
              <a:gd name="connsiteX34" fmla="*/ 1363980 w 2640683"/>
              <a:gd name="connsiteY34" fmla="*/ 118056 h 150281"/>
              <a:gd name="connsiteX35" fmla="*/ 1390650 w 2640683"/>
              <a:gd name="connsiteY35" fmla="*/ 123771 h 150281"/>
              <a:gd name="connsiteX36" fmla="*/ 1396365 w 2640683"/>
              <a:gd name="connsiteY36" fmla="*/ 125676 h 150281"/>
              <a:gd name="connsiteX37" fmla="*/ 1403985 w 2640683"/>
              <a:gd name="connsiteY37" fmla="*/ 127581 h 150281"/>
              <a:gd name="connsiteX38" fmla="*/ 1409700 w 2640683"/>
              <a:gd name="connsiteY38" fmla="*/ 129486 h 150281"/>
              <a:gd name="connsiteX39" fmla="*/ 1417320 w 2640683"/>
              <a:gd name="connsiteY39" fmla="*/ 131391 h 150281"/>
              <a:gd name="connsiteX40" fmla="*/ 1463040 w 2640683"/>
              <a:gd name="connsiteY40" fmla="*/ 135201 h 150281"/>
              <a:gd name="connsiteX41" fmla="*/ 1482090 w 2640683"/>
              <a:gd name="connsiteY41" fmla="*/ 137106 h 150281"/>
              <a:gd name="connsiteX42" fmla="*/ 1489710 w 2640683"/>
              <a:gd name="connsiteY42" fmla="*/ 139011 h 150281"/>
              <a:gd name="connsiteX43" fmla="*/ 1520190 w 2640683"/>
              <a:gd name="connsiteY43" fmla="*/ 140916 h 150281"/>
              <a:gd name="connsiteX44" fmla="*/ 1543050 w 2640683"/>
              <a:gd name="connsiteY44" fmla="*/ 142821 h 150281"/>
              <a:gd name="connsiteX45" fmla="*/ 1628775 w 2640683"/>
              <a:gd name="connsiteY45" fmla="*/ 144726 h 150281"/>
              <a:gd name="connsiteX46" fmla="*/ 1703070 w 2640683"/>
              <a:gd name="connsiteY46" fmla="*/ 142821 h 150281"/>
              <a:gd name="connsiteX47" fmla="*/ 1885198 w 2640683"/>
              <a:gd name="connsiteY47" fmla="*/ 49043 h 150281"/>
              <a:gd name="connsiteX48" fmla="*/ 1916430 w 2640683"/>
              <a:gd name="connsiteY48" fmla="*/ 97101 h 150281"/>
              <a:gd name="connsiteX49" fmla="*/ 1922145 w 2640683"/>
              <a:gd name="connsiteY49" fmla="*/ 95196 h 150281"/>
              <a:gd name="connsiteX50" fmla="*/ 1933575 w 2640683"/>
              <a:gd name="connsiteY50" fmla="*/ 87576 h 150281"/>
              <a:gd name="connsiteX51" fmla="*/ 1948815 w 2640683"/>
              <a:gd name="connsiteY51" fmla="*/ 83766 h 150281"/>
              <a:gd name="connsiteX52" fmla="*/ 1954530 w 2640683"/>
              <a:gd name="connsiteY52" fmla="*/ 79956 h 150281"/>
              <a:gd name="connsiteX53" fmla="*/ 1969770 w 2640683"/>
              <a:gd name="connsiteY53" fmla="*/ 76146 h 150281"/>
              <a:gd name="connsiteX54" fmla="*/ 1985010 w 2640683"/>
              <a:gd name="connsiteY54" fmla="*/ 70431 h 150281"/>
              <a:gd name="connsiteX55" fmla="*/ 2004060 w 2640683"/>
              <a:gd name="connsiteY55" fmla="*/ 62811 h 150281"/>
              <a:gd name="connsiteX56" fmla="*/ 2011680 w 2640683"/>
              <a:gd name="connsiteY56" fmla="*/ 60906 h 150281"/>
              <a:gd name="connsiteX57" fmla="*/ 2017395 w 2640683"/>
              <a:gd name="connsiteY57" fmla="*/ 59001 h 150281"/>
              <a:gd name="connsiteX58" fmla="*/ 2023110 w 2640683"/>
              <a:gd name="connsiteY58" fmla="*/ 53286 h 150281"/>
              <a:gd name="connsiteX59" fmla="*/ 2032635 w 2640683"/>
              <a:gd name="connsiteY59" fmla="*/ 51381 h 150281"/>
              <a:gd name="connsiteX60" fmla="*/ 2038350 w 2640683"/>
              <a:gd name="connsiteY60" fmla="*/ 49476 h 150281"/>
              <a:gd name="connsiteX61" fmla="*/ 2044065 w 2640683"/>
              <a:gd name="connsiteY61" fmla="*/ 45666 h 150281"/>
              <a:gd name="connsiteX62" fmla="*/ 2051685 w 2640683"/>
              <a:gd name="connsiteY62" fmla="*/ 43761 h 150281"/>
              <a:gd name="connsiteX63" fmla="*/ 2070735 w 2640683"/>
              <a:gd name="connsiteY63" fmla="*/ 39951 h 150281"/>
              <a:gd name="connsiteX64" fmla="*/ 2076450 w 2640683"/>
              <a:gd name="connsiteY64" fmla="*/ 38046 h 150281"/>
              <a:gd name="connsiteX65" fmla="*/ 2082165 w 2640683"/>
              <a:gd name="connsiteY65" fmla="*/ 34236 h 150281"/>
              <a:gd name="connsiteX66" fmla="*/ 2604135 w 2640683"/>
              <a:gd name="connsiteY66" fmla="*/ 1851 h 150281"/>
              <a:gd name="connsiteX67" fmla="*/ 2617470 w 2640683"/>
              <a:gd name="connsiteY67" fmla="*/ 3756 h 150281"/>
              <a:gd name="connsiteX0" fmla="*/ 0 w 2641105"/>
              <a:gd name="connsiteY0" fmla="*/ 11650 h 150555"/>
              <a:gd name="connsiteX1" fmla="*/ 179070 w 2641105"/>
              <a:gd name="connsiteY1" fmla="*/ 13555 h 150555"/>
              <a:gd name="connsiteX2" fmla="*/ 459105 w 2641105"/>
              <a:gd name="connsiteY2" fmla="*/ 13555 h 150555"/>
              <a:gd name="connsiteX3" fmla="*/ 647700 w 2641105"/>
              <a:gd name="connsiteY3" fmla="*/ 11650 h 150555"/>
              <a:gd name="connsiteX4" fmla="*/ 714375 w 2641105"/>
              <a:gd name="connsiteY4" fmla="*/ 19270 h 150555"/>
              <a:gd name="connsiteX5" fmla="*/ 721995 w 2641105"/>
              <a:gd name="connsiteY5" fmla="*/ 21175 h 150555"/>
              <a:gd name="connsiteX6" fmla="*/ 735330 w 2641105"/>
              <a:gd name="connsiteY6" fmla="*/ 24985 h 150555"/>
              <a:gd name="connsiteX7" fmla="*/ 750570 w 2641105"/>
              <a:gd name="connsiteY7" fmla="*/ 26890 h 150555"/>
              <a:gd name="connsiteX8" fmla="*/ 782955 w 2641105"/>
              <a:gd name="connsiteY8" fmla="*/ 32605 h 150555"/>
              <a:gd name="connsiteX9" fmla="*/ 794385 w 2641105"/>
              <a:gd name="connsiteY9" fmla="*/ 36415 h 150555"/>
              <a:gd name="connsiteX10" fmla="*/ 800100 w 2641105"/>
              <a:gd name="connsiteY10" fmla="*/ 38320 h 150555"/>
              <a:gd name="connsiteX11" fmla="*/ 811530 w 2641105"/>
              <a:gd name="connsiteY11" fmla="*/ 40225 h 150555"/>
              <a:gd name="connsiteX12" fmla="*/ 819150 w 2641105"/>
              <a:gd name="connsiteY12" fmla="*/ 42130 h 150555"/>
              <a:gd name="connsiteX13" fmla="*/ 859155 w 2641105"/>
              <a:gd name="connsiteY13" fmla="*/ 45940 h 150555"/>
              <a:gd name="connsiteX14" fmla="*/ 868680 w 2641105"/>
              <a:gd name="connsiteY14" fmla="*/ 47845 h 150555"/>
              <a:gd name="connsiteX15" fmla="*/ 874395 w 2641105"/>
              <a:gd name="connsiteY15" fmla="*/ 49750 h 150555"/>
              <a:gd name="connsiteX16" fmla="*/ 902970 w 2641105"/>
              <a:gd name="connsiteY16" fmla="*/ 55465 h 150555"/>
              <a:gd name="connsiteX17" fmla="*/ 920115 w 2641105"/>
              <a:gd name="connsiteY17" fmla="*/ 59275 h 150555"/>
              <a:gd name="connsiteX18" fmla="*/ 927735 w 2641105"/>
              <a:gd name="connsiteY18" fmla="*/ 61180 h 150555"/>
              <a:gd name="connsiteX19" fmla="*/ 973455 w 2641105"/>
              <a:gd name="connsiteY19" fmla="*/ 63085 h 150555"/>
              <a:gd name="connsiteX20" fmla="*/ 1000125 w 2641105"/>
              <a:gd name="connsiteY20" fmla="*/ 68800 h 150555"/>
              <a:gd name="connsiteX21" fmla="*/ 1022985 w 2641105"/>
              <a:gd name="connsiteY21" fmla="*/ 72610 h 150555"/>
              <a:gd name="connsiteX22" fmla="*/ 1059180 w 2641105"/>
              <a:gd name="connsiteY22" fmla="*/ 78325 h 150555"/>
              <a:gd name="connsiteX23" fmla="*/ 1080135 w 2641105"/>
              <a:gd name="connsiteY23" fmla="*/ 80230 h 150555"/>
              <a:gd name="connsiteX24" fmla="*/ 1129665 w 2641105"/>
              <a:gd name="connsiteY24" fmla="*/ 84040 h 150555"/>
              <a:gd name="connsiteX25" fmla="*/ 1135380 w 2641105"/>
              <a:gd name="connsiteY25" fmla="*/ 85945 h 150555"/>
              <a:gd name="connsiteX26" fmla="*/ 1148715 w 2641105"/>
              <a:gd name="connsiteY26" fmla="*/ 87850 h 150555"/>
              <a:gd name="connsiteX27" fmla="*/ 1190625 w 2641105"/>
              <a:gd name="connsiteY27" fmla="*/ 89755 h 150555"/>
              <a:gd name="connsiteX28" fmla="*/ 1203960 w 2641105"/>
              <a:gd name="connsiteY28" fmla="*/ 93565 h 150555"/>
              <a:gd name="connsiteX29" fmla="*/ 1223010 w 2641105"/>
              <a:gd name="connsiteY29" fmla="*/ 97375 h 150555"/>
              <a:gd name="connsiteX30" fmla="*/ 1230630 w 2641105"/>
              <a:gd name="connsiteY30" fmla="*/ 99280 h 150555"/>
              <a:gd name="connsiteX31" fmla="*/ 1268730 w 2641105"/>
              <a:gd name="connsiteY31" fmla="*/ 103090 h 150555"/>
              <a:gd name="connsiteX32" fmla="*/ 1314450 w 2641105"/>
              <a:gd name="connsiteY32" fmla="*/ 112615 h 150555"/>
              <a:gd name="connsiteX33" fmla="*/ 1320165 w 2641105"/>
              <a:gd name="connsiteY33" fmla="*/ 114520 h 150555"/>
              <a:gd name="connsiteX34" fmla="*/ 1363980 w 2641105"/>
              <a:gd name="connsiteY34" fmla="*/ 118330 h 150555"/>
              <a:gd name="connsiteX35" fmla="*/ 1390650 w 2641105"/>
              <a:gd name="connsiteY35" fmla="*/ 124045 h 150555"/>
              <a:gd name="connsiteX36" fmla="*/ 1396365 w 2641105"/>
              <a:gd name="connsiteY36" fmla="*/ 125950 h 150555"/>
              <a:gd name="connsiteX37" fmla="*/ 1403985 w 2641105"/>
              <a:gd name="connsiteY37" fmla="*/ 127855 h 150555"/>
              <a:gd name="connsiteX38" fmla="*/ 1409700 w 2641105"/>
              <a:gd name="connsiteY38" fmla="*/ 129760 h 150555"/>
              <a:gd name="connsiteX39" fmla="*/ 1417320 w 2641105"/>
              <a:gd name="connsiteY39" fmla="*/ 131665 h 150555"/>
              <a:gd name="connsiteX40" fmla="*/ 1463040 w 2641105"/>
              <a:gd name="connsiteY40" fmla="*/ 135475 h 150555"/>
              <a:gd name="connsiteX41" fmla="*/ 1482090 w 2641105"/>
              <a:gd name="connsiteY41" fmla="*/ 137380 h 150555"/>
              <a:gd name="connsiteX42" fmla="*/ 1489710 w 2641105"/>
              <a:gd name="connsiteY42" fmla="*/ 139285 h 150555"/>
              <a:gd name="connsiteX43" fmla="*/ 1520190 w 2641105"/>
              <a:gd name="connsiteY43" fmla="*/ 141190 h 150555"/>
              <a:gd name="connsiteX44" fmla="*/ 1543050 w 2641105"/>
              <a:gd name="connsiteY44" fmla="*/ 143095 h 150555"/>
              <a:gd name="connsiteX45" fmla="*/ 1628775 w 2641105"/>
              <a:gd name="connsiteY45" fmla="*/ 145000 h 150555"/>
              <a:gd name="connsiteX46" fmla="*/ 1703070 w 2641105"/>
              <a:gd name="connsiteY46" fmla="*/ 143095 h 150555"/>
              <a:gd name="connsiteX47" fmla="*/ 1885198 w 2641105"/>
              <a:gd name="connsiteY47" fmla="*/ 49317 h 150555"/>
              <a:gd name="connsiteX48" fmla="*/ 1916430 w 2641105"/>
              <a:gd name="connsiteY48" fmla="*/ 97375 h 150555"/>
              <a:gd name="connsiteX49" fmla="*/ 1922145 w 2641105"/>
              <a:gd name="connsiteY49" fmla="*/ 95470 h 150555"/>
              <a:gd name="connsiteX50" fmla="*/ 1933575 w 2641105"/>
              <a:gd name="connsiteY50" fmla="*/ 87850 h 150555"/>
              <a:gd name="connsiteX51" fmla="*/ 1948815 w 2641105"/>
              <a:gd name="connsiteY51" fmla="*/ 84040 h 150555"/>
              <a:gd name="connsiteX52" fmla="*/ 1954530 w 2641105"/>
              <a:gd name="connsiteY52" fmla="*/ 80230 h 150555"/>
              <a:gd name="connsiteX53" fmla="*/ 1969770 w 2641105"/>
              <a:gd name="connsiteY53" fmla="*/ 76420 h 150555"/>
              <a:gd name="connsiteX54" fmla="*/ 1985010 w 2641105"/>
              <a:gd name="connsiteY54" fmla="*/ 70705 h 150555"/>
              <a:gd name="connsiteX55" fmla="*/ 2004060 w 2641105"/>
              <a:gd name="connsiteY55" fmla="*/ 63085 h 150555"/>
              <a:gd name="connsiteX56" fmla="*/ 2011680 w 2641105"/>
              <a:gd name="connsiteY56" fmla="*/ 61180 h 150555"/>
              <a:gd name="connsiteX57" fmla="*/ 2017395 w 2641105"/>
              <a:gd name="connsiteY57" fmla="*/ 59275 h 150555"/>
              <a:gd name="connsiteX58" fmla="*/ 2023110 w 2641105"/>
              <a:gd name="connsiteY58" fmla="*/ 53560 h 150555"/>
              <a:gd name="connsiteX59" fmla="*/ 2032635 w 2641105"/>
              <a:gd name="connsiteY59" fmla="*/ 51655 h 150555"/>
              <a:gd name="connsiteX60" fmla="*/ 2038350 w 2641105"/>
              <a:gd name="connsiteY60" fmla="*/ 49750 h 150555"/>
              <a:gd name="connsiteX61" fmla="*/ 2044065 w 2641105"/>
              <a:gd name="connsiteY61" fmla="*/ 45940 h 150555"/>
              <a:gd name="connsiteX62" fmla="*/ 2051685 w 2641105"/>
              <a:gd name="connsiteY62" fmla="*/ 44035 h 150555"/>
              <a:gd name="connsiteX63" fmla="*/ 2070735 w 2641105"/>
              <a:gd name="connsiteY63" fmla="*/ 40225 h 150555"/>
              <a:gd name="connsiteX64" fmla="*/ 2076450 w 2641105"/>
              <a:gd name="connsiteY64" fmla="*/ 38320 h 150555"/>
              <a:gd name="connsiteX65" fmla="*/ 2604135 w 2641105"/>
              <a:gd name="connsiteY65" fmla="*/ 2125 h 150555"/>
              <a:gd name="connsiteX66" fmla="*/ 2617470 w 2641105"/>
              <a:gd name="connsiteY66" fmla="*/ 4030 h 150555"/>
              <a:gd name="connsiteX0" fmla="*/ 0 w 2641527"/>
              <a:gd name="connsiteY0" fmla="*/ 11787 h 150692"/>
              <a:gd name="connsiteX1" fmla="*/ 179070 w 2641527"/>
              <a:gd name="connsiteY1" fmla="*/ 13692 h 150692"/>
              <a:gd name="connsiteX2" fmla="*/ 459105 w 2641527"/>
              <a:gd name="connsiteY2" fmla="*/ 13692 h 150692"/>
              <a:gd name="connsiteX3" fmla="*/ 647700 w 2641527"/>
              <a:gd name="connsiteY3" fmla="*/ 11787 h 150692"/>
              <a:gd name="connsiteX4" fmla="*/ 714375 w 2641527"/>
              <a:gd name="connsiteY4" fmla="*/ 19407 h 150692"/>
              <a:gd name="connsiteX5" fmla="*/ 721995 w 2641527"/>
              <a:gd name="connsiteY5" fmla="*/ 21312 h 150692"/>
              <a:gd name="connsiteX6" fmla="*/ 735330 w 2641527"/>
              <a:gd name="connsiteY6" fmla="*/ 25122 h 150692"/>
              <a:gd name="connsiteX7" fmla="*/ 750570 w 2641527"/>
              <a:gd name="connsiteY7" fmla="*/ 27027 h 150692"/>
              <a:gd name="connsiteX8" fmla="*/ 782955 w 2641527"/>
              <a:gd name="connsiteY8" fmla="*/ 32742 h 150692"/>
              <a:gd name="connsiteX9" fmla="*/ 794385 w 2641527"/>
              <a:gd name="connsiteY9" fmla="*/ 36552 h 150692"/>
              <a:gd name="connsiteX10" fmla="*/ 800100 w 2641527"/>
              <a:gd name="connsiteY10" fmla="*/ 38457 h 150692"/>
              <a:gd name="connsiteX11" fmla="*/ 811530 w 2641527"/>
              <a:gd name="connsiteY11" fmla="*/ 40362 h 150692"/>
              <a:gd name="connsiteX12" fmla="*/ 819150 w 2641527"/>
              <a:gd name="connsiteY12" fmla="*/ 42267 h 150692"/>
              <a:gd name="connsiteX13" fmla="*/ 859155 w 2641527"/>
              <a:gd name="connsiteY13" fmla="*/ 46077 h 150692"/>
              <a:gd name="connsiteX14" fmla="*/ 868680 w 2641527"/>
              <a:gd name="connsiteY14" fmla="*/ 47982 h 150692"/>
              <a:gd name="connsiteX15" fmla="*/ 874395 w 2641527"/>
              <a:gd name="connsiteY15" fmla="*/ 49887 h 150692"/>
              <a:gd name="connsiteX16" fmla="*/ 902970 w 2641527"/>
              <a:gd name="connsiteY16" fmla="*/ 55602 h 150692"/>
              <a:gd name="connsiteX17" fmla="*/ 920115 w 2641527"/>
              <a:gd name="connsiteY17" fmla="*/ 59412 h 150692"/>
              <a:gd name="connsiteX18" fmla="*/ 927735 w 2641527"/>
              <a:gd name="connsiteY18" fmla="*/ 61317 h 150692"/>
              <a:gd name="connsiteX19" fmla="*/ 973455 w 2641527"/>
              <a:gd name="connsiteY19" fmla="*/ 63222 h 150692"/>
              <a:gd name="connsiteX20" fmla="*/ 1000125 w 2641527"/>
              <a:gd name="connsiteY20" fmla="*/ 68937 h 150692"/>
              <a:gd name="connsiteX21" fmla="*/ 1022985 w 2641527"/>
              <a:gd name="connsiteY21" fmla="*/ 72747 h 150692"/>
              <a:gd name="connsiteX22" fmla="*/ 1059180 w 2641527"/>
              <a:gd name="connsiteY22" fmla="*/ 78462 h 150692"/>
              <a:gd name="connsiteX23" fmla="*/ 1080135 w 2641527"/>
              <a:gd name="connsiteY23" fmla="*/ 80367 h 150692"/>
              <a:gd name="connsiteX24" fmla="*/ 1129665 w 2641527"/>
              <a:gd name="connsiteY24" fmla="*/ 84177 h 150692"/>
              <a:gd name="connsiteX25" fmla="*/ 1135380 w 2641527"/>
              <a:gd name="connsiteY25" fmla="*/ 86082 h 150692"/>
              <a:gd name="connsiteX26" fmla="*/ 1148715 w 2641527"/>
              <a:gd name="connsiteY26" fmla="*/ 87987 h 150692"/>
              <a:gd name="connsiteX27" fmla="*/ 1190625 w 2641527"/>
              <a:gd name="connsiteY27" fmla="*/ 89892 h 150692"/>
              <a:gd name="connsiteX28" fmla="*/ 1203960 w 2641527"/>
              <a:gd name="connsiteY28" fmla="*/ 93702 h 150692"/>
              <a:gd name="connsiteX29" fmla="*/ 1223010 w 2641527"/>
              <a:gd name="connsiteY29" fmla="*/ 97512 h 150692"/>
              <a:gd name="connsiteX30" fmla="*/ 1230630 w 2641527"/>
              <a:gd name="connsiteY30" fmla="*/ 99417 h 150692"/>
              <a:gd name="connsiteX31" fmla="*/ 1268730 w 2641527"/>
              <a:gd name="connsiteY31" fmla="*/ 103227 h 150692"/>
              <a:gd name="connsiteX32" fmla="*/ 1314450 w 2641527"/>
              <a:gd name="connsiteY32" fmla="*/ 112752 h 150692"/>
              <a:gd name="connsiteX33" fmla="*/ 1320165 w 2641527"/>
              <a:gd name="connsiteY33" fmla="*/ 114657 h 150692"/>
              <a:gd name="connsiteX34" fmla="*/ 1363980 w 2641527"/>
              <a:gd name="connsiteY34" fmla="*/ 118467 h 150692"/>
              <a:gd name="connsiteX35" fmla="*/ 1390650 w 2641527"/>
              <a:gd name="connsiteY35" fmla="*/ 124182 h 150692"/>
              <a:gd name="connsiteX36" fmla="*/ 1396365 w 2641527"/>
              <a:gd name="connsiteY36" fmla="*/ 126087 h 150692"/>
              <a:gd name="connsiteX37" fmla="*/ 1403985 w 2641527"/>
              <a:gd name="connsiteY37" fmla="*/ 127992 h 150692"/>
              <a:gd name="connsiteX38" fmla="*/ 1409700 w 2641527"/>
              <a:gd name="connsiteY38" fmla="*/ 129897 h 150692"/>
              <a:gd name="connsiteX39" fmla="*/ 1417320 w 2641527"/>
              <a:gd name="connsiteY39" fmla="*/ 131802 h 150692"/>
              <a:gd name="connsiteX40" fmla="*/ 1463040 w 2641527"/>
              <a:gd name="connsiteY40" fmla="*/ 135612 h 150692"/>
              <a:gd name="connsiteX41" fmla="*/ 1482090 w 2641527"/>
              <a:gd name="connsiteY41" fmla="*/ 137517 h 150692"/>
              <a:gd name="connsiteX42" fmla="*/ 1489710 w 2641527"/>
              <a:gd name="connsiteY42" fmla="*/ 139422 h 150692"/>
              <a:gd name="connsiteX43" fmla="*/ 1520190 w 2641527"/>
              <a:gd name="connsiteY43" fmla="*/ 141327 h 150692"/>
              <a:gd name="connsiteX44" fmla="*/ 1543050 w 2641527"/>
              <a:gd name="connsiteY44" fmla="*/ 143232 h 150692"/>
              <a:gd name="connsiteX45" fmla="*/ 1628775 w 2641527"/>
              <a:gd name="connsiteY45" fmla="*/ 145137 h 150692"/>
              <a:gd name="connsiteX46" fmla="*/ 1703070 w 2641527"/>
              <a:gd name="connsiteY46" fmla="*/ 143232 h 150692"/>
              <a:gd name="connsiteX47" fmla="*/ 1885198 w 2641527"/>
              <a:gd name="connsiteY47" fmla="*/ 49454 h 150692"/>
              <a:gd name="connsiteX48" fmla="*/ 1916430 w 2641527"/>
              <a:gd name="connsiteY48" fmla="*/ 97512 h 150692"/>
              <a:gd name="connsiteX49" fmla="*/ 1922145 w 2641527"/>
              <a:gd name="connsiteY49" fmla="*/ 95607 h 150692"/>
              <a:gd name="connsiteX50" fmla="*/ 1933575 w 2641527"/>
              <a:gd name="connsiteY50" fmla="*/ 87987 h 150692"/>
              <a:gd name="connsiteX51" fmla="*/ 1948815 w 2641527"/>
              <a:gd name="connsiteY51" fmla="*/ 84177 h 150692"/>
              <a:gd name="connsiteX52" fmla="*/ 1954530 w 2641527"/>
              <a:gd name="connsiteY52" fmla="*/ 80367 h 150692"/>
              <a:gd name="connsiteX53" fmla="*/ 1969770 w 2641527"/>
              <a:gd name="connsiteY53" fmla="*/ 76557 h 150692"/>
              <a:gd name="connsiteX54" fmla="*/ 1985010 w 2641527"/>
              <a:gd name="connsiteY54" fmla="*/ 70842 h 150692"/>
              <a:gd name="connsiteX55" fmla="*/ 2004060 w 2641527"/>
              <a:gd name="connsiteY55" fmla="*/ 63222 h 150692"/>
              <a:gd name="connsiteX56" fmla="*/ 2011680 w 2641527"/>
              <a:gd name="connsiteY56" fmla="*/ 61317 h 150692"/>
              <a:gd name="connsiteX57" fmla="*/ 2017395 w 2641527"/>
              <a:gd name="connsiteY57" fmla="*/ 59412 h 150692"/>
              <a:gd name="connsiteX58" fmla="*/ 2023110 w 2641527"/>
              <a:gd name="connsiteY58" fmla="*/ 53697 h 150692"/>
              <a:gd name="connsiteX59" fmla="*/ 2032635 w 2641527"/>
              <a:gd name="connsiteY59" fmla="*/ 51792 h 150692"/>
              <a:gd name="connsiteX60" fmla="*/ 2038350 w 2641527"/>
              <a:gd name="connsiteY60" fmla="*/ 49887 h 150692"/>
              <a:gd name="connsiteX61" fmla="*/ 2044065 w 2641527"/>
              <a:gd name="connsiteY61" fmla="*/ 46077 h 150692"/>
              <a:gd name="connsiteX62" fmla="*/ 2051685 w 2641527"/>
              <a:gd name="connsiteY62" fmla="*/ 44172 h 150692"/>
              <a:gd name="connsiteX63" fmla="*/ 2070735 w 2641527"/>
              <a:gd name="connsiteY63" fmla="*/ 40362 h 150692"/>
              <a:gd name="connsiteX64" fmla="*/ 2604135 w 2641527"/>
              <a:gd name="connsiteY64" fmla="*/ 2262 h 150692"/>
              <a:gd name="connsiteX65" fmla="*/ 2617470 w 2641527"/>
              <a:gd name="connsiteY65" fmla="*/ 4167 h 150692"/>
              <a:gd name="connsiteX0" fmla="*/ 0 w 2642934"/>
              <a:gd name="connsiteY0" fmla="*/ 12064 h 150969"/>
              <a:gd name="connsiteX1" fmla="*/ 179070 w 2642934"/>
              <a:gd name="connsiteY1" fmla="*/ 13969 h 150969"/>
              <a:gd name="connsiteX2" fmla="*/ 459105 w 2642934"/>
              <a:gd name="connsiteY2" fmla="*/ 13969 h 150969"/>
              <a:gd name="connsiteX3" fmla="*/ 647700 w 2642934"/>
              <a:gd name="connsiteY3" fmla="*/ 12064 h 150969"/>
              <a:gd name="connsiteX4" fmla="*/ 714375 w 2642934"/>
              <a:gd name="connsiteY4" fmla="*/ 19684 h 150969"/>
              <a:gd name="connsiteX5" fmla="*/ 721995 w 2642934"/>
              <a:gd name="connsiteY5" fmla="*/ 21589 h 150969"/>
              <a:gd name="connsiteX6" fmla="*/ 735330 w 2642934"/>
              <a:gd name="connsiteY6" fmla="*/ 25399 h 150969"/>
              <a:gd name="connsiteX7" fmla="*/ 750570 w 2642934"/>
              <a:gd name="connsiteY7" fmla="*/ 27304 h 150969"/>
              <a:gd name="connsiteX8" fmla="*/ 782955 w 2642934"/>
              <a:gd name="connsiteY8" fmla="*/ 33019 h 150969"/>
              <a:gd name="connsiteX9" fmla="*/ 794385 w 2642934"/>
              <a:gd name="connsiteY9" fmla="*/ 36829 h 150969"/>
              <a:gd name="connsiteX10" fmla="*/ 800100 w 2642934"/>
              <a:gd name="connsiteY10" fmla="*/ 38734 h 150969"/>
              <a:gd name="connsiteX11" fmla="*/ 811530 w 2642934"/>
              <a:gd name="connsiteY11" fmla="*/ 40639 h 150969"/>
              <a:gd name="connsiteX12" fmla="*/ 819150 w 2642934"/>
              <a:gd name="connsiteY12" fmla="*/ 42544 h 150969"/>
              <a:gd name="connsiteX13" fmla="*/ 859155 w 2642934"/>
              <a:gd name="connsiteY13" fmla="*/ 46354 h 150969"/>
              <a:gd name="connsiteX14" fmla="*/ 868680 w 2642934"/>
              <a:gd name="connsiteY14" fmla="*/ 48259 h 150969"/>
              <a:gd name="connsiteX15" fmla="*/ 874395 w 2642934"/>
              <a:gd name="connsiteY15" fmla="*/ 50164 h 150969"/>
              <a:gd name="connsiteX16" fmla="*/ 902970 w 2642934"/>
              <a:gd name="connsiteY16" fmla="*/ 55879 h 150969"/>
              <a:gd name="connsiteX17" fmla="*/ 920115 w 2642934"/>
              <a:gd name="connsiteY17" fmla="*/ 59689 h 150969"/>
              <a:gd name="connsiteX18" fmla="*/ 927735 w 2642934"/>
              <a:gd name="connsiteY18" fmla="*/ 61594 h 150969"/>
              <a:gd name="connsiteX19" fmla="*/ 973455 w 2642934"/>
              <a:gd name="connsiteY19" fmla="*/ 63499 h 150969"/>
              <a:gd name="connsiteX20" fmla="*/ 1000125 w 2642934"/>
              <a:gd name="connsiteY20" fmla="*/ 69214 h 150969"/>
              <a:gd name="connsiteX21" fmla="*/ 1022985 w 2642934"/>
              <a:gd name="connsiteY21" fmla="*/ 73024 h 150969"/>
              <a:gd name="connsiteX22" fmla="*/ 1059180 w 2642934"/>
              <a:gd name="connsiteY22" fmla="*/ 78739 h 150969"/>
              <a:gd name="connsiteX23" fmla="*/ 1080135 w 2642934"/>
              <a:gd name="connsiteY23" fmla="*/ 80644 h 150969"/>
              <a:gd name="connsiteX24" fmla="*/ 1129665 w 2642934"/>
              <a:gd name="connsiteY24" fmla="*/ 84454 h 150969"/>
              <a:gd name="connsiteX25" fmla="*/ 1135380 w 2642934"/>
              <a:gd name="connsiteY25" fmla="*/ 86359 h 150969"/>
              <a:gd name="connsiteX26" fmla="*/ 1148715 w 2642934"/>
              <a:gd name="connsiteY26" fmla="*/ 88264 h 150969"/>
              <a:gd name="connsiteX27" fmla="*/ 1190625 w 2642934"/>
              <a:gd name="connsiteY27" fmla="*/ 90169 h 150969"/>
              <a:gd name="connsiteX28" fmla="*/ 1203960 w 2642934"/>
              <a:gd name="connsiteY28" fmla="*/ 93979 h 150969"/>
              <a:gd name="connsiteX29" fmla="*/ 1223010 w 2642934"/>
              <a:gd name="connsiteY29" fmla="*/ 97789 h 150969"/>
              <a:gd name="connsiteX30" fmla="*/ 1230630 w 2642934"/>
              <a:gd name="connsiteY30" fmla="*/ 99694 h 150969"/>
              <a:gd name="connsiteX31" fmla="*/ 1268730 w 2642934"/>
              <a:gd name="connsiteY31" fmla="*/ 103504 h 150969"/>
              <a:gd name="connsiteX32" fmla="*/ 1314450 w 2642934"/>
              <a:gd name="connsiteY32" fmla="*/ 113029 h 150969"/>
              <a:gd name="connsiteX33" fmla="*/ 1320165 w 2642934"/>
              <a:gd name="connsiteY33" fmla="*/ 114934 h 150969"/>
              <a:gd name="connsiteX34" fmla="*/ 1363980 w 2642934"/>
              <a:gd name="connsiteY34" fmla="*/ 118744 h 150969"/>
              <a:gd name="connsiteX35" fmla="*/ 1390650 w 2642934"/>
              <a:gd name="connsiteY35" fmla="*/ 124459 h 150969"/>
              <a:gd name="connsiteX36" fmla="*/ 1396365 w 2642934"/>
              <a:gd name="connsiteY36" fmla="*/ 126364 h 150969"/>
              <a:gd name="connsiteX37" fmla="*/ 1403985 w 2642934"/>
              <a:gd name="connsiteY37" fmla="*/ 128269 h 150969"/>
              <a:gd name="connsiteX38" fmla="*/ 1409700 w 2642934"/>
              <a:gd name="connsiteY38" fmla="*/ 130174 h 150969"/>
              <a:gd name="connsiteX39" fmla="*/ 1417320 w 2642934"/>
              <a:gd name="connsiteY39" fmla="*/ 132079 h 150969"/>
              <a:gd name="connsiteX40" fmla="*/ 1463040 w 2642934"/>
              <a:gd name="connsiteY40" fmla="*/ 135889 h 150969"/>
              <a:gd name="connsiteX41" fmla="*/ 1482090 w 2642934"/>
              <a:gd name="connsiteY41" fmla="*/ 137794 h 150969"/>
              <a:gd name="connsiteX42" fmla="*/ 1489710 w 2642934"/>
              <a:gd name="connsiteY42" fmla="*/ 139699 h 150969"/>
              <a:gd name="connsiteX43" fmla="*/ 1520190 w 2642934"/>
              <a:gd name="connsiteY43" fmla="*/ 141604 h 150969"/>
              <a:gd name="connsiteX44" fmla="*/ 1543050 w 2642934"/>
              <a:gd name="connsiteY44" fmla="*/ 143509 h 150969"/>
              <a:gd name="connsiteX45" fmla="*/ 1628775 w 2642934"/>
              <a:gd name="connsiteY45" fmla="*/ 145414 h 150969"/>
              <a:gd name="connsiteX46" fmla="*/ 1703070 w 2642934"/>
              <a:gd name="connsiteY46" fmla="*/ 143509 h 150969"/>
              <a:gd name="connsiteX47" fmla="*/ 1885198 w 2642934"/>
              <a:gd name="connsiteY47" fmla="*/ 49731 h 150969"/>
              <a:gd name="connsiteX48" fmla="*/ 1916430 w 2642934"/>
              <a:gd name="connsiteY48" fmla="*/ 97789 h 150969"/>
              <a:gd name="connsiteX49" fmla="*/ 1922145 w 2642934"/>
              <a:gd name="connsiteY49" fmla="*/ 95884 h 150969"/>
              <a:gd name="connsiteX50" fmla="*/ 1933575 w 2642934"/>
              <a:gd name="connsiteY50" fmla="*/ 88264 h 150969"/>
              <a:gd name="connsiteX51" fmla="*/ 1948815 w 2642934"/>
              <a:gd name="connsiteY51" fmla="*/ 84454 h 150969"/>
              <a:gd name="connsiteX52" fmla="*/ 1954530 w 2642934"/>
              <a:gd name="connsiteY52" fmla="*/ 80644 h 150969"/>
              <a:gd name="connsiteX53" fmla="*/ 1969770 w 2642934"/>
              <a:gd name="connsiteY53" fmla="*/ 76834 h 150969"/>
              <a:gd name="connsiteX54" fmla="*/ 1985010 w 2642934"/>
              <a:gd name="connsiteY54" fmla="*/ 71119 h 150969"/>
              <a:gd name="connsiteX55" fmla="*/ 2004060 w 2642934"/>
              <a:gd name="connsiteY55" fmla="*/ 63499 h 150969"/>
              <a:gd name="connsiteX56" fmla="*/ 2011680 w 2642934"/>
              <a:gd name="connsiteY56" fmla="*/ 61594 h 150969"/>
              <a:gd name="connsiteX57" fmla="*/ 2017395 w 2642934"/>
              <a:gd name="connsiteY57" fmla="*/ 59689 h 150969"/>
              <a:gd name="connsiteX58" fmla="*/ 2023110 w 2642934"/>
              <a:gd name="connsiteY58" fmla="*/ 53974 h 150969"/>
              <a:gd name="connsiteX59" fmla="*/ 2032635 w 2642934"/>
              <a:gd name="connsiteY59" fmla="*/ 52069 h 150969"/>
              <a:gd name="connsiteX60" fmla="*/ 2038350 w 2642934"/>
              <a:gd name="connsiteY60" fmla="*/ 50164 h 150969"/>
              <a:gd name="connsiteX61" fmla="*/ 2044065 w 2642934"/>
              <a:gd name="connsiteY61" fmla="*/ 46354 h 150969"/>
              <a:gd name="connsiteX62" fmla="*/ 2051685 w 2642934"/>
              <a:gd name="connsiteY62" fmla="*/ 44449 h 150969"/>
              <a:gd name="connsiteX63" fmla="*/ 2604135 w 2642934"/>
              <a:gd name="connsiteY63" fmla="*/ 2539 h 150969"/>
              <a:gd name="connsiteX64" fmla="*/ 2617470 w 2642934"/>
              <a:gd name="connsiteY64" fmla="*/ 4444 h 150969"/>
              <a:gd name="connsiteX0" fmla="*/ 0 w 2643496"/>
              <a:gd name="connsiteY0" fmla="*/ 12203 h 151108"/>
              <a:gd name="connsiteX1" fmla="*/ 179070 w 2643496"/>
              <a:gd name="connsiteY1" fmla="*/ 14108 h 151108"/>
              <a:gd name="connsiteX2" fmla="*/ 459105 w 2643496"/>
              <a:gd name="connsiteY2" fmla="*/ 14108 h 151108"/>
              <a:gd name="connsiteX3" fmla="*/ 647700 w 2643496"/>
              <a:gd name="connsiteY3" fmla="*/ 12203 h 151108"/>
              <a:gd name="connsiteX4" fmla="*/ 714375 w 2643496"/>
              <a:gd name="connsiteY4" fmla="*/ 19823 h 151108"/>
              <a:gd name="connsiteX5" fmla="*/ 721995 w 2643496"/>
              <a:gd name="connsiteY5" fmla="*/ 21728 h 151108"/>
              <a:gd name="connsiteX6" fmla="*/ 735330 w 2643496"/>
              <a:gd name="connsiteY6" fmla="*/ 25538 h 151108"/>
              <a:gd name="connsiteX7" fmla="*/ 750570 w 2643496"/>
              <a:gd name="connsiteY7" fmla="*/ 27443 h 151108"/>
              <a:gd name="connsiteX8" fmla="*/ 782955 w 2643496"/>
              <a:gd name="connsiteY8" fmla="*/ 33158 h 151108"/>
              <a:gd name="connsiteX9" fmla="*/ 794385 w 2643496"/>
              <a:gd name="connsiteY9" fmla="*/ 36968 h 151108"/>
              <a:gd name="connsiteX10" fmla="*/ 800100 w 2643496"/>
              <a:gd name="connsiteY10" fmla="*/ 38873 h 151108"/>
              <a:gd name="connsiteX11" fmla="*/ 811530 w 2643496"/>
              <a:gd name="connsiteY11" fmla="*/ 40778 h 151108"/>
              <a:gd name="connsiteX12" fmla="*/ 819150 w 2643496"/>
              <a:gd name="connsiteY12" fmla="*/ 42683 h 151108"/>
              <a:gd name="connsiteX13" fmla="*/ 859155 w 2643496"/>
              <a:gd name="connsiteY13" fmla="*/ 46493 h 151108"/>
              <a:gd name="connsiteX14" fmla="*/ 868680 w 2643496"/>
              <a:gd name="connsiteY14" fmla="*/ 48398 h 151108"/>
              <a:gd name="connsiteX15" fmla="*/ 874395 w 2643496"/>
              <a:gd name="connsiteY15" fmla="*/ 50303 h 151108"/>
              <a:gd name="connsiteX16" fmla="*/ 902970 w 2643496"/>
              <a:gd name="connsiteY16" fmla="*/ 56018 h 151108"/>
              <a:gd name="connsiteX17" fmla="*/ 920115 w 2643496"/>
              <a:gd name="connsiteY17" fmla="*/ 59828 h 151108"/>
              <a:gd name="connsiteX18" fmla="*/ 927735 w 2643496"/>
              <a:gd name="connsiteY18" fmla="*/ 61733 h 151108"/>
              <a:gd name="connsiteX19" fmla="*/ 973455 w 2643496"/>
              <a:gd name="connsiteY19" fmla="*/ 63638 h 151108"/>
              <a:gd name="connsiteX20" fmla="*/ 1000125 w 2643496"/>
              <a:gd name="connsiteY20" fmla="*/ 69353 h 151108"/>
              <a:gd name="connsiteX21" fmla="*/ 1022985 w 2643496"/>
              <a:gd name="connsiteY21" fmla="*/ 73163 h 151108"/>
              <a:gd name="connsiteX22" fmla="*/ 1059180 w 2643496"/>
              <a:gd name="connsiteY22" fmla="*/ 78878 h 151108"/>
              <a:gd name="connsiteX23" fmla="*/ 1080135 w 2643496"/>
              <a:gd name="connsiteY23" fmla="*/ 80783 h 151108"/>
              <a:gd name="connsiteX24" fmla="*/ 1129665 w 2643496"/>
              <a:gd name="connsiteY24" fmla="*/ 84593 h 151108"/>
              <a:gd name="connsiteX25" fmla="*/ 1135380 w 2643496"/>
              <a:gd name="connsiteY25" fmla="*/ 86498 h 151108"/>
              <a:gd name="connsiteX26" fmla="*/ 1148715 w 2643496"/>
              <a:gd name="connsiteY26" fmla="*/ 88403 h 151108"/>
              <a:gd name="connsiteX27" fmla="*/ 1190625 w 2643496"/>
              <a:gd name="connsiteY27" fmla="*/ 90308 h 151108"/>
              <a:gd name="connsiteX28" fmla="*/ 1203960 w 2643496"/>
              <a:gd name="connsiteY28" fmla="*/ 94118 h 151108"/>
              <a:gd name="connsiteX29" fmla="*/ 1223010 w 2643496"/>
              <a:gd name="connsiteY29" fmla="*/ 97928 h 151108"/>
              <a:gd name="connsiteX30" fmla="*/ 1230630 w 2643496"/>
              <a:gd name="connsiteY30" fmla="*/ 99833 h 151108"/>
              <a:gd name="connsiteX31" fmla="*/ 1268730 w 2643496"/>
              <a:gd name="connsiteY31" fmla="*/ 103643 h 151108"/>
              <a:gd name="connsiteX32" fmla="*/ 1314450 w 2643496"/>
              <a:gd name="connsiteY32" fmla="*/ 113168 h 151108"/>
              <a:gd name="connsiteX33" fmla="*/ 1320165 w 2643496"/>
              <a:gd name="connsiteY33" fmla="*/ 115073 h 151108"/>
              <a:gd name="connsiteX34" fmla="*/ 1363980 w 2643496"/>
              <a:gd name="connsiteY34" fmla="*/ 118883 h 151108"/>
              <a:gd name="connsiteX35" fmla="*/ 1390650 w 2643496"/>
              <a:gd name="connsiteY35" fmla="*/ 124598 h 151108"/>
              <a:gd name="connsiteX36" fmla="*/ 1396365 w 2643496"/>
              <a:gd name="connsiteY36" fmla="*/ 126503 h 151108"/>
              <a:gd name="connsiteX37" fmla="*/ 1403985 w 2643496"/>
              <a:gd name="connsiteY37" fmla="*/ 128408 h 151108"/>
              <a:gd name="connsiteX38" fmla="*/ 1409700 w 2643496"/>
              <a:gd name="connsiteY38" fmla="*/ 130313 h 151108"/>
              <a:gd name="connsiteX39" fmla="*/ 1417320 w 2643496"/>
              <a:gd name="connsiteY39" fmla="*/ 132218 h 151108"/>
              <a:gd name="connsiteX40" fmla="*/ 1463040 w 2643496"/>
              <a:gd name="connsiteY40" fmla="*/ 136028 h 151108"/>
              <a:gd name="connsiteX41" fmla="*/ 1482090 w 2643496"/>
              <a:gd name="connsiteY41" fmla="*/ 137933 h 151108"/>
              <a:gd name="connsiteX42" fmla="*/ 1489710 w 2643496"/>
              <a:gd name="connsiteY42" fmla="*/ 139838 h 151108"/>
              <a:gd name="connsiteX43" fmla="*/ 1520190 w 2643496"/>
              <a:gd name="connsiteY43" fmla="*/ 141743 h 151108"/>
              <a:gd name="connsiteX44" fmla="*/ 1543050 w 2643496"/>
              <a:gd name="connsiteY44" fmla="*/ 143648 h 151108"/>
              <a:gd name="connsiteX45" fmla="*/ 1628775 w 2643496"/>
              <a:gd name="connsiteY45" fmla="*/ 145553 h 151108"/>
              <a:gd name="connsiteX46" fmla="*/ 1703070 w 2643496"/>
              <a:gd name="connsiteY46" fmla="*/ 143648 h 151108"/>
              <a:gd name="connsiteX47" fmla="*/ 1885198 w 2643496"/>
              <a:gd name="connsiteY47" fmla="*/ 49870 h 151108"/>
              <a:gd name="connsiteX48" fmla="*/ 1916430 w 2643496"/>
              <a:gd name="connsiteY48" fmla="*/ 97928 h 151108"/>
              <a:gd name="connsiteX49" fmla="*/ 1922145 w 2643496"/>
              <a:gd name="connsiteY49" fmla="*/ 96023 h 151108"/>
              <a:gd name="connsiteX50" fmla="*/ 1933575 w 2643496"/>
              <a:gd name="connsiteY50" fmla="*/ 88403 h 151108"/>
              <a:gd name="connsiteX51" fmla="*/ 1948815 w 2643496"/>
              <a:gd name="connsiteY51" fmla="*/ 84593 h 151108"/>
              <a:gd name="connsiteX52" fmla="*/ 1954530 w 2643496"/>
              <a:gd name="connsiteY52" fmla="*/ 80783 h 151108"/>
              <a:gd name="connsiteX53" fmla="*/ 1969770 w 2643496"/>
              <a:gd name="connsiteY53" fmla="*/ 76973 h 151108"/>
              <a:gd name="connsiteX54" fmla="*/ 1985010 w 2643496"/>
              <a:gd name="connsiteY54" fmla="*/ 71258 h 151108"/>
              <a:gd name="connsiteX55" fmla="*/ 2004060 w 2643496"/>
              <a:gd name="connsiteY55" fmla="*/ 63638 h 151108"/>
              <a:gd name="connsiteX56" fmla="*/ 2011680 w 2643496"/>
              <a:gd name="connsiteY56" fmla="*/ 61733 h 151108"/>
              <a:gd name="connsiteX57" fmla="*/ 2017395 w 2643496"/>
              <a:gd name="connsiteY57" fmla="*/ 59828 h 151108"/>
              <a:gd name="connsiteX58" fmla="*/ 2023110 w 2643496"/>
              <a:gd name="connsiteY58" fmla="*/ 54113 h 151108"/>
              <a:gd name="connsiteX59" fmla="*/ 2032635 w 2643496"/>
              <a:gd name="connsiteY59" fmla="*/ 52208 h 151108"/>
              <a:gd name="connsiteX60" fmla="*/ 2038350 w 2643496"/>
              <a:gd name="connsiteY60" fmla="*/ 50303 h 151108"/>
              <a:gd name="connsiteX61" fmla="*/ 2044065 w 2643496"/>
              <a:gd name="connsiteY61" fmla="*/ 46493 h 151108"/>
              <a:gd name="connsiteX62" fmla="*/ 2604135 w 2643496"/>
              <a:gd name="connsiteY62" fmla="*/ 2678 h 151108"/>
              <a:gd name="connsiteX63" fmla="*/ 2617470 w 2643496"/>
              <a:gd name="connsiteY63" fmla="*/ 4583 h 151108"/>
              <a:gd name="connsiteX0" fmla="*/ 0 w 2643918"/>
              <a:gd name="connsiteY0" fmla="*/ 12479 h 151384"/>
              <a:gd name="connsiteX1" fmla="*/ 179070 w 2643918"/>
              <a:gd name="connsiteY1" fmla="*/ 14384 h 151384"/>
              <a:gd name="connsiteX2" fmla="*/ 459105 w 2643918"/>
              <a:gd name="connsiteY2" fmla="*/ 14384 h 151384"/>
              <a:gd name="connsiteX3" fmla="*/ 647700 w 2643918"/>
              <a:gd name="connsiteY3" fmla="*/ 12479 h 151384"/>
              <a:gd name="connsiteX4" fmla="*/ 714375 w 2643918"/>
              <a:gd name="connsiteY4" fmla="*/ 20099 h 151384"/>
              <a:gd name="connsiteX5" fmla="*/ 721995 w 2643918"/>
              <a:gd name="connsiteY5" fmla="*/ 22004 h 151384"/>
              <a:gd name="connsiteX6" fmla="*/ 735330 w 2643918"/>
              <a:gd name="connsiteY6" fmla="*/ 25814 h 151384"/>
              <a:gd name="connsiteX7" fmla="*/ 750570 w 2643918"/>
              <a:gd name="connsiteY7" fmla="*/ 27719 h 151384"/>
              <a:gd name="connsiteX8" fmla="*/ 782955 w 2643918"/>
              <a:gd name="connsiteY8" fmla="*/ 33434 h 151384"/>
              <a:gd name="connsiteX9" fmla="*/ 794385 w 2643918"/>
              <a:gd name="connsiteY9" fmla="*/ 37244 h 151384"/>
              <a:gd name="connsiteX10" fmla="*/ 800100 w 2643918"/>
              <a:gd name="connsiteY10" fmla="*/ 39149 h 151384"/>
              <a:gd name="connsiteX11" fmla="*/ 811530 w 2643918"/>
              <a:gd name="connsiteY11" fmla="*/ 41054 h 151384"/>
              <a:gd name="connsiteX12" fmla="*/ 819150 w 2643918"/>
              <a:gd name="connsiteY12" fmla="*/ 42959 h 151384"/>
              <a:gd name="connsiteX13" fmla="*/ 859155 w 2643918"/>
              <a:gd name="connsiteY13" fmla="*/ 46769 h 151384"/>
              <a:gd name="connsiteX14" fmla="*/ 868680 w 2643918"/>
              <a:gd name="connsiteY14" fmla="*/ 48674 h 151384"/>
              <a:gd name="connsiteX15" fmla="*/ 874395 w 2643918"/>
              <a:gd name="connsiteY15" fmla="*/ 50579 h 151384"/>
              <a:gd name="connsiteX16" fmla="*/ 902970 w 2643918"/>
              <a:gd name="connsiteY16" fmla="*/ 56294 h 151384"/>
              <a:gd name="connsiteX17" fmla="*/ 920115 w 2643918"/>
              <a:gd name="connsiteY17" fmla="*/ 60104 h 151384"/>
              <a:gd name="connsiteX18" fmla="*/ 927735 w 2643918"/>
              <a:gd name="connsiteY18" fmla="*/ 62009 h 151384"/>
              <a:gd name="connsiteX19" fmla="*/ 973455 w 2643918"/>
              <a:gd name="connsiteY19" fmla="*/ 63914 h 151384"/>
              <a:gd name="connsiteX20" fmla="*/ 1000125 w 2643918"/>
              <a:gd name="connsiteY20" fmla="*/ 69629 h 151384"/>
              <a:gd name="connsiteX21" fmla="*/ 1022985 w 2643918"/>
              <a:gd name="connsiteY21" fmla="*/ 73439 h 151384"/>
              <a:gd name="connsiteX22" fmla="*/ 1059180 w 2643918"/>
              <a:gd name="connsiteY22" fmla="*/ 79154 h 151384"/>
              <a:gd name="connsiteX23" fmla="*/ 1080135 w 2643918"/>
              <a:gd name="connsiteY23" fmla="*/ 81059 h 151384"/>
              <a:gd name="connsiteX24" fmla="*/ 1129665 w 2643918"/>
              <a:gd name="connsiteY24" fmla="*/ 84869 h 151384"/>
              <a:gd name="connsiteX25" fmla="*/ 1135380 w 2643918"/>
              <a:gd name="connsiteY25" fmla="*/ 86774 h 151384"/>
              <a:gd name="connsiteX26" fmla="*/ 1148715 w 2643918"/>
              <a:gd name="connsiteY26" fmla="*/ 88679 h 151384"/>
              <a:gd name="connsiteX27" fmla="*/ 1190625 w 2643918"/>
              <a:gd name="connsiteY27" fmla="*/ 90584 h 151384"/>
              <a:gd name="connsiteX28" fmla="*/ 1203960 w 2643918"/>
              <a:gd name="connsiteY28" fmla="*/ 94394 h 151384"/>
              <a:gd name="connsiteX29" fmla="*/ 1223010 w 2643918"/>
              <a:gd name="connsiteY29" fmla="*/ 98204 h 151384"/>
              <a:gd name="connsiteX30" fmla="*/ 1230630 w 2643918"/>
              <a:gd name="connsiteY30" fmla="*/ 100109 h 151384"/>
              <a:gd name="connsiteX31" fmla="*/ 1268730 w 2643918"/>
              <a:gd name="connsiteY31" fmla="*/ 103919 h 151384"/>
              <a:gd name="connsiteX32" fmla="*/ 1314450 w 2643918"/>
              <a:gd name="connsiteY32" fmla="*/ 113444 h 151384"/>
              <a:gd name="connsiteX33" fmla="*/ 1320165 w 2643918"/>
              <a:gd name="connsiteY33" fmla="*/ 115349 h 151384"/>
              <a:gd name="connsiteX34" fmla="*/ 1363980 w 2643918"/>
              <a:gd name="connsiteY34" fmla="*/ 119159 h 151384"/>
              <a:gd name="connsiteX35" fmla="*/ 1390650 w 2643918"/>
              <a:gd name="connsiteY35" fmla="*/ 124874 h 151384"/>
              <a:gd name="connsiteX36" fmla="*/ 1396365 w 2643918"/>
              <a:gd name="connsiteY36" fmla="*/ 126779 h 151384"/>
              <a:gd name="connsiteX37" fmla="*/ 1403985 w 2643918"/>
              <a:gd name="connsiteY37" fmla="*/ 128684 h 151384"/>
              <a:gd name="connsiteX38" fmla="*/ 1409700 w 2643918"/>
              <a:gd name="connsiteY38" fmla="*/ 130589 h 151384"/>
              <a:gd name="connsiteX39" fmla="*/ 1417320 w 2643918"/>
              <a:gd name="connsiteY39" fmla="*/ 132494 h 151384"/>
              <a:gd name="connsiteX40" fmla="*/ 1463040 w 2643918"/>
              <a:gd name="connsiteY40" fmla="*/ 136304 h 151384"/>
              <a:gd name="connsiteX41" fmla="*/ 1482090 w 2643918"/>
              <a:gd name="connsiteY41" fmla="*/ 138209 h 151384"/>
              <a:gd name="connsiteX42" fmla="*/ 1489710 w 2643918"/>
              <a:gd name="connsiteY42" fmla="*/ 140114 h 151384"/>
              <a:gd name="connsiteX43" fmla="*/ 1520190 w 2643918"/>
              <a:gd name="connsiteY43" fmla="*/ 142019 h 151384"/>
              <a:gd name="connsiteX44" fmla="*/ 1543050 w 2643918"/>
              <a:gd name="connsiteY44" fmla="*/ 143924 h 151384"/>
              <a:gd name="connsiteX45" fmla="*/ 1628775 w 2643918"/>
              <a:gd name="connsiteY45" fmla="*/ 145829 h 151384"/>
              <a:gd name="connsiteX46" fmla="*/ 1703070 w 2643918"/>
              <a:gd name="connsiteY46" fmla="*/ 143924 h 151384"/>
              <a:gd name="connsiteX47" fmla="*/ 1885198 w 2643918"/>
              <a:gd name="connsiteY47" fmla="*/ 50146 h 151384"/>
              <a:gd name="connsiteX48" fmla="*/ 1916430 w 2643918"/>
              <a:gd name="connsiteY48" fmla="*/ 98204 h 151384"/>
              <a:gd name="connsiteX49" fmla="*/ 1922145 w 2643918"/>
              <a:gd name="connsiteY49" fmla="*/ 96299 h 151384"/>
              <a:gd name="connsiteX50" fmla="*/ 1933575 w 2643918"/>
              <a:gd name="connsiteY50" fmla="*/ 88679 h 151384"/>
              <a:gd name="connsiteX51" fmla="*/ 1948815 w 2643918"/>
              <a:gd name="connsiteY51" fmla="*/ 84869 h 151384"/>
              <a:gd name="connsiteX52" fmla="*/ 1954530 w 2643918"/>
              <a:gd name="connsiteY52" fmla="*/ 81059 h 151384"/>
              <a:gd name="connsiteX53" fmla="*/ 1969770 w 2643918"/>
              <a:gd name="connsiteY53" fmla="*/ 77249 h 151384"/>
              <a:gd name="connsiteX54" fmla="*/ 1985010 w 2643918"/>
              <a:gd name="connsiteY54" fmla="*/ 71534 h 151384"/>
              <a:gd name="connsiteX55" fmla="*/ 2004060 w 2643918"/>
              <a:gd name="connsiteY55" fmla="*/ 63914 h 151384"/>
              <a:gd name="connsiteX56" fmla="*/ 2011680 w 2643918"/>
              <a:gd name="connsiteY56" fmla="*/ 62009 h 151384"/>
              <a:gd name="connsiteX57" fmla="*/ 2017395 w 2643918"/>
              <a:gd name="connsiteY57" fmla="*/ 60104 h 151384"/>
              <a:gd name="connsiteX58" fmla="*/ 2023110 w 2643918"/>
              <a:gd name="connsiteY58" fmla="*/ 54389 h 151384"/>
              <a:gd name="connsiteX59" fmla="*/ 2032635 w 2643918"/>
              <a:gd name="connsiteY59" fmla="*/ 52484 h 151384"/>
              <a:gd name="connsiteX60" fmla="*/ 2038350 w 2643918"/>
              <a:gd name="connsiteY60" fmla="*/ 50579 h 151384"/>
              <a:gd name="connsiteX61" fmla="*/ 2604135 w 2643918"/>
              <a:gd name="connsiteY61" fmla="*/ 2954 h 151384"/>
              <a:gd name="connsiteX62" fmla="*/ 2617470 w 2643918"/>
              <a:gd name="connsiteY62" fmla="*/ 4859 h 151384"/>
              <a:gd name="connsiteX0" fmla="*/ 0 w 2644340"/>
              <a:gd name="connsiteY0" fmla="*/ 12618 h 151523"/>
              <a:gd name="connsiteX1" fmla="*/ 179070 w 2644340"/>
              <a:gd name="connsiteY1" fmla="*/ 14523 h 151523"/>
              <a:gd name="connsiteX2" fmla="*/ 459105 w 2644340"/>
              <a:gd name="connsiteY2" fmla="*/ 14523 h 151523"/>
              <a:gd name="connsiteX3" fmla="*/ 647700 w 2644340"/>
              <a:gd name="connsiteY3" fmla="*/ 12618 h 151523"/>
              <a:gd name="connsiteX4" fmla="*/ 714375 w 2644340"/>
              <a:gd name="connsiteY4" fmla="*/ 20238 h 151523"/>
              <a:gd name="connsiteX5" fmla="*/ 721995 w 2644340"/>
              <a:gd name="connsiteY5" fmla="*/ 22143 h 151523"/>
              <a:gd name="connsiteX6" fmla="*/ 735330 w 2644340"/>
              <a:gd name="connsiteY6" fmla="*/ 25953 h 151523"/>
              <a:gd name="connsiteX7" fmla="*/ 750570 w 2644340"/>
              <a:gd name="connsiteY7" fmla="*/ 27858 h 151523"/>
              <a:gd name="connsiteX8" fmla="*/ 782955 w 2644340"/>
              <a:gd name="connsiteY8" fmla="*/ 33573 h 151523"/>
              <a:gd name="connsiteX9" fmla="*/ 794385 w 2644340"/>
              <a:gd name="connsiteY9" fmla="*/ 37383 h 151523"/>
              <a:gd name="connsiteX10" fmla="*/ 800100 w 2644340"/>
              <a:gd name="connsiteY10" fmla="*/ 39288 h 151523"/>
              <a:gd name="connsiteX11" fmla="*/ 811530 w 2644340"/>
              <a:gd name="connsiteY11" fmla="*/ 41193 h 151523"/>
              <a:gd name="connsiteX12" fmla="*/ 819150 w 2644340"/>
              <a:gd name="connsiteY12" fmla="*/ 43098 h 151523"/>
              <a:gd name="connsiteX13" fmla="*/ 859155 w 2644340"/>
              <a:gd name="connsiteY13" fmla="*/ 46908 h 151523"/>
              <a:gd name="connsiteX14" fmla="*/ 868680 w 2644340"/>
              <a:gd name="connsiteY14" fmla="*/ 48813 h 151523"/>
              <a:gd name="connsiteX15" fmla="*/ 874395 w 2644340"/>
              <a:gd name="connsiteY15" fmla="*/ 50718 h 151523"/>
              <a:gd name="connsiteX16" fmla="*/ 902970 w 2644340"/>
              <a:gd name="connsiteY16" fmla="*/ 56433 h 151523"/>
              <a:gd name="connsiteX17" fmla="*/ 920115 w 2644340"/>
              <a:gd name="connsiteY17" fmla="*/ 60243 h 151523"/>
              <a:gd name="connsiteX18" fmla="*/ 927735 w 2644340"/>
              <a:gd name="connsiteY18" fmla="*/ 62148 h 151523"/>
              <a:gd name="connsiteX19" fmla="*/ 973455 w 2644340"/>
              <a:gd name="connsiteY19" fmla="*/ 64053 h 151523"/>
              <a:gd name="connsiteX20" fmla="*/ 1000125 w 2644340"/>
              <a:gd name="connsiteY20" fmla="*/ 69768 h 151523"/>
              <a:gd name="connsiteX21" fmla="*/ 1022985 w 2644340"/>
              <a:gd name="connsiteY21" fmla="*/ 73578 h 151523"/>
              <a:gd name="connsiteX22" fmla="*/ 1059180 w 2644340"/>
              <a:gd name="connsiteY22" fmla="*/ 79293 h 151523"/>
              <a:gd name="connsiteX23" fmla="*/ 1080135 w 2644340"/>
              <a:gd name="connsiteY23" fmla="*/ 81198 h 151523"/>
              <a:gd name="connsiteX24" fmla="*/ 1129665 w 2644340"/>
              <a:gd name="connsiteY24" fmla="*/ 85008 h 151523"/>
              <a:gd name="connsiteX25" fmla="*/ 1135380 w 2644340"/>
              <a:gd name="connsiteY25" fmla="*/ 86913 h 151523"/>
              <a:gd name="connsiteX26" fmla="*/ 1148715 w 2644340"/>
              <a:gd name="connsiteY26" fmla="*/ 88818 h 151523"/>
              <a:gd name="connsiteX27" fmla="*/ 1190625 w 2644340"/>
              <a:gd name="connsiteY27" fmla="*/ 90723 h 151523"/>
              <a:gd name="connsiteX28" fmla="*/ 1203960 w 2644340"/>
              <a:gd name="connsiteY28" fmla="*/ 94533 h 151523"/>
              <a:gd name="connsiteX29" fmla="*/ 1223010 w 2644340"/>
              <a:gd name="connsiteY29" fmla="*/ 98343 h 151523"/>
              <a:gd name="connsiteX30" fmla="*/ 1230630 w 2644340"/>
              <a:gd name="connsiteY30" fmla="*/ 100248 h 151523"/>
              <a:gd name="connsiteX31" fmla="*/ 1268730 w 2644340"/>
              <a:gd name="connsiteY31" fmla="*/ 104058 h 151523"/>
              <a:gd name="connsiteX32" fmla="*/ 1314450 w 2644340"/>
              <a:gd name="connsiteY32" fmla="*/ 113583 h 151523"/>
              <a:gd name="connsiteX33" fmla="*/ 1320165 w 2644340"/>
              <a:gd name="connsiteY33" fmla="*/ 115488 h 151523"/>
              <a:gd name="connsiteX34" fmla="*/ 1363980 w 2644340"/>
              <a:gd name="connsiteY34" fmla="*/ 119298 h 151523"/>
              <a:gd name="connsiteX35" fmla="*/ 1390650 w 2644340"/>
              <a:gd name="connsiteY35" fmla="*/ 125013 h 151523"/>
              <a:gd name="connsiteX36" fmla="*/ 1396365 w 2644340"/>
              <a:gd name="connsiteY36" fmla="*/ 126918 h 151523"/>
              <a:gd name="connsiteX37" fmla="*/ 1403985 w 2644340"/>
              <a:gd name="connsiteY37" fmla="*/ 128823 h 151523"/>
              <a:gd name="connsiteX38" fmla="*/ 1409700 w 2644340"/>
              <a:gd name="connsiteY38" fmla="*/ 130728 h 151523"/>
              <a:gd name="connsiteX39" fmla="*/ 1417320 w 2644340"/>
              <a:gd name="connsiteY39" fmla="*/ 132633 h 151523"/>
              <a:gd name="connsiteX40" fmla="*/ 1463040 w 2644340"/>
              <a:gd name="connsiteY40" fmla="*/ 136443 h 151523"/>
              <a:gd name="connsiteX41" fmla="*/ 1482090 w 2644340"/>
              <a:gd name="connsiteY41" fmla="*/ 138348 h 151523"/>
              <a:gd name="connsiteX42" fmla="*/ 1489710 w 2644340"/>
              <a:gd name="connsiteY42" fmla="*/ 140253 h 151523"/>
              <a:gd name="connsiteX43" fmla="*/ 1520190 w 2644340"/>
              <a:gd name="connsiteY43" fmla="*/ 142158 h 151523"/>
              <a:gd name="connsiteX44" fmla="*/ 1543050 w 2644340"/>
              <a:gd name="connsiteY44" fmla="*/ 144063 h 151523"/>
              <a:gd name="connsiteX45" fmla="*/ 1628775 w 2644340"/>
              <a:gd name="connsiteY45" fmla="*/ 145968 h 151523"/>
              <a:gd name="connsiteX46" fmla="*/ 1703070 w 2644340"/>
              <a:gd name="connsiteY46" fmla="*/ 144063 h 151523"/>
              <a:gd name="connsiteX47" fmla="*/ 1885198 w 2644340"/>
              <a:gd name="connsiteY47" fmla="*/ 50285 h 151523"/>
              <a:gd name="connsiteX48" fmla="*/ 1916430 w 2644340"/>
              <a:gd name="connsiteY48" fmla="*/ 98343 h 151523"/>
              <a:gd name="connsiteX49" fmla="*/ 1922145 w 2644340"/>
              <a:gd name="connsiteY49" fmla="*/ 96438 h 151523"/>
              <a:gd name="connsiteX50" fmla="*/ 1933575 w 2644340"/>
              <a:gd name="connsiteY50" fmla="*/ 88818 h 151523"/>
              <a:gd name="connsiteX51" fmla="*/ 1948815 w 2644340"/>
              <a:gd name="connsiteY51" fmla="*/ 85008 h 151523"/>
              <a:gd name="connsiteX52" fmla="*/ 1954530 w 2644340"/>
              <a:gd name="connsiteY52" fmla="*/ 81198 h 151523"/>
              <a:gd name="connsiteX53" fmla="*/ 1969770 w 2644340"/>
              <a:gd name="connsiteY53" fmla="*/ 77388 h 151523"/>
              <a:gd name="connsiteX54" fmla="*/ 1985010 w 2644340"/>
              <a:gd name="connsiteY54" fmla="*/ 71673 h 151523"/>
              <a:gd name="connsiteX55" fmla="*/ 2004060 w 2644340"/>
              <a:gd name="connsiteY55" fmla="*/ 64053 h 151523"/>
              <a:gd name="connsiteX56" fmla="*/ 2011680 w 2644340"/>
              <a:gd name="connsiteY56" fmla="*/ 62148 h 151523"/>
              <a:gd name="connsiteX57" fmla="*/ 2017395 w 2644340"/>
              <a:gd name="connsiteY57" fmla="*/ 60243 h 151523"/>
              <a:gd name="connsiteX58" fmla="*/ 2023110 w 2644340"/>
              <a:gd name="connsiteY58" fmla="*/ 54528 h 151523"/>
              <a:gd name="connsiteX59" fmla="*/ 2032635 w 2644340"/>
              <a:gd name="connsiteY59" fmla="*/ 52623 h 151523"/>
              <a:gd name="connsiteX60" fmla="*/ 2604135 w 2644340"/>
              <a:gd name="connsiteY60" fmla="*/ 3093 h 151523"/>
              <a:gd name="connsiteX61" fmla="*/ 2617470 w 2644340"/>
              <a:gd name="connsiteY61" fmla="*/ 4998 h 151523"/>
              <a:gd name="connsiteX0" fmla="*/ 0 w 2645043"/>
              <a:gd name="connsiteY0" fmla="*/ 12757 h 151662"/>
              <a:gd name="connsiteX1" fmla="*/ 179070 w 2645043"/>
              <a:gd name="connsiteY1" fmla="*/ 14662 h 151662"/>
              <a:gd name="connsiteX2" fmla="*/ 459105 w 2645043"/>
              <a:gd name="connsiteY2" fmla="*/ 14662 h 151662"/>
              <a:gd name="connsiteX3" fmla="*/ 647700 w 2645043"/>
              <a:gd name="connsiteY3" fmla="*/ 12757 h 151662"/>
              <a:gd name="connsiteX4" fmla="*/ 714375 w 2645043"/>
              <a:gd name="connsiteY4" fmla="*/ 20377 h 151662"/>
              <a:gd name="connsiteX5" fmla="*/ 721995 w 2645043"/>
              <a:gd name="connsiteY5" fmla="*/ 22282 h 151662"/>
              <a:gd name="connsiteX6" fmla="*/ 735330 w 2645043"/>
              <a:gd name="connsiteY6" fmla="*/ 26092 h 151662"/>
              <a:gd name="connsiteX7" fmla="*/ 750570 w 2645043"/>
              <a:gd name="connsiteY7" fmla="*/ 27997 h 151662"/>
              <a:gd name="connsiteX8" fmla="*/ 782955 w 2645043"/>
              <a:gd name="connsiteY8" fmla="*/ 33712 h 151662"/>
              <a:gd name="connsiteX9" fmla="*/ 794385 w 2645043"/>
              <a:gd name="connsiteY9" fmla="*/ 37522 h 151662"/>
              <a:gd name="connsiteX10" fmla="*/ 800100 w 2645043"/>
              <a:gd name="connsiteY10" fmla="*/ 39427 h 151662"/>
              <a:gd name="connsiteX11" fmla="*/ 811530 w 2645043"/>
              <a:gd name="connsiteY11" fmla="*/ 41332 h 151662"/>
              <a:gd name="connsiteX12" fmla="*/ 819150 w 2645043"/>
              <a:gd name="connsiteY12" fmla="*/ 43237 h 151662"/>
              <a:gd name="connsiteX13" fmla="*/ 859155 w 2645043"/>
              <a:gd name="connsiteY13" fmla="*/ 47047 h 151662"/>
              <a:gd name="connsiteX14" fmla="*/ 868680 w 2645043"/>
              <a:gd name="connsiteY14" fmla="*/ 48952 h 151662"/>
              <a:gd name="connsiteX15" fmla="*/ 874395 w 2645043"/>
              <a:gd name="connsiteY15" fmla="*/ 50857 h 151662"/>
              <a:gd name="connsiteX16" fmla="*/ 902970 w 2645043"/>
              <a:gd name="connsiteY16" fmla="*/ 56572 h 151662"/>
              <a:gd name="connsiteX17" fmla="*/ 920115 w 2645043"/>
              <a:gd name="connsiteY17" fmla="*/ 60382 h 151662"/>
              <a:gd name="connsiteX18" fmla="*/ 927735 w 2645043"/>
              <a:gd name="connsiteY18" fmla="*/ 62287 h 151662"/>
              <a:gd name="connsiteX19" fmla="*/ 973455 w 2645043"/>
              <a:gd name="connsiteY19" fmla="*/ 64192 h 151662"/>
              <a:gd name="connsiteX20" fmla="*/ 1000125 w 2645043"/>
              <a:gd name="connsiteY20" fmla="*/ 69907 h 151662"/>
              <a:gd name="connsiteX21" fmla="*/ 1022985 w 2645043"/>
              <a:gd name="connsiteY21" fmla="*/ 73717 h 151662"/>
              <a:gd name="connsiteX22" fmla="*/ 1059180 w 2645043"/>
              <a:gd name="connsiteY22" fmla="*/ 79432 h 151662"/>
              <a:gd name="connsiteX23" fmla="*/ 1080135 w 2645043"/>
              <a:gd name="connsiteY23" fmla="*/ 81337 h 151662"/>
              <a:gd name="connsiteX24" fmla="*/ 1129665 w 2645043"/>
              <a:gd name="connsiteY24" fmla="*/ 85147 h 151662"/>
              <a:gd name="connsiteX25" fmla="*/ 1135380 w 2645043"/>
              <a:gd name="connsiteY25" fmla="*/ 87052 h 151662"/>
              <a:gd name="connsiteX26" fmla="*/ 1148715 w 2645043"/>
              <a:gd name="connsiteY26" fmla="*/ 88957 h 151662"/>
              <a:gd name="connsiteX27" fmla="*/ 1190625 w 2645043"/>
              <a:gd name="connsiteY27" fmla="*/ 90862 h 151662"/>
              <a:gd name="connsiteX28" fmla="*/ 1203960 w 2645043"/>
              <a:gd name="connsiteY28" fmla="*/ 94672 h 151662"/>
              <a:gd name="connsiteX29" fmla="*/ 1223010 w 2645043"/>
              <a:gd name="connsiteY29" fmla="*/ 98482 h 151662"/>
              <a:gd name="connsiteX30" fmla="*/ 1230630 w 2645043"/>
              <a:gd name="connsiteY30" fmla="*/ 100387 h 151662"/>
              <a:gd name="connsiteX31" fmla="*/ 1268730 w 2645043"/>
              <a:gd name="connsiteY31" fmla="*/ 104197 h 151662"/>
              <a:gd name="connsiteX32" fmla="*/ 1314450 w 2645043"/>
              <a:gd name="connsiteY32" fmla="*/ 113722 h 151662"/>
              <a:gd name="connsiteX33" fmla="*/ 1320165 w 2645043"/>
              <a:gd name="connsiteY33" fmla="*/ 115627 h 151662"/>
              <a:gd name="connsiteX34" fmla="*/ 1363980 w 2645043"/>
              <a:gd name="connsiteY34" fmla="*/ 119437 h 151662"/>
              <a:gd name="connsiteX35" fmla="*/ 1390650 w 2645043"/>
              <a:gd name="connsiteY35" fmla="*/ 125152 h 151662"/>
              <a:gd name="connsiteX36" fmla="*/ 1396365 w 2645043"/>
              <a:gd name="connsiteY36" fmla="*/ 127057 h 151662"/>
              <a:gd name="connsiteX37" fmla="*/ 1403985 w 2645043"/>
              <a:gd name="connsiteY37" fmla="*/ 128962 h 151662"/>
              <a:gd name="connsiteX38" fmla="*/ 1409700 w 2645043"/>
              <a:gd name="connsiteY38" fmla="*/ 130867 h 151662"/>
              <a:gd name="connsiteX39" fmla="*/ 1417320 w 2645043"/>
              <a:gd name="connsiteY39" fmla="*/ 132772 h 151662"/>
              <a:gd name="connsiteX40" fmla="*/ 1463040 w 2645043"/>
              <a:gd name="connsiteY40" fmla="*/ 136582 h 151662"/>
              <a:gd name="connsiteX41" fmla="*/ 1482090 w 2645043"/>
              <a:gd name="connsiteY41" fmla="*/ 138487 h 151662"/>
              <a:gd name="connsiteX42" fmla="*/ 1489710 w 2645043"/>
              <a:gd name="connsiteY42" fmla="*/ 140392 h 151662"/>
              <a:gd name="connsiteX43" fmla="*/ 1520190 w 2645043"/>
              <a:gd name="connsiteY43" fmla="*/ 142297 h 151662"/>
              <a:gd name="connsiteX44" fmla="*/ 1543050 w 2645043"/>
              <a:gd name="connsiteY44" fmla="*/ 144202 h 151662"/>
              <a:gd name="connsiteX45" fmla="*/ 1628775 w 2645043"/>
              <a:gd name="connsiteY45" fmla="*/ 146107 h 151662"/>
              <a:gd name="connsiteX46" fmla="*/ 1703070 w 2645043"/>
              <a:gd name="connsiteY46" fmla="*/ 144202 h 151662"/>
              <a:gd name="connsiteX47" fmla="*/ 1885198 w 2645043"/>
              <a:gd name="connsiteY47" fmla="*/ 50424 h 151662"/>
              <a:gd name="connsiteX48" fmla="*/ 1916430 w 2645043"/>
              <a:gd name="connsiteY48" fmla="*/ 98482 h 151662"/>
              <a:gd name="connsiteX49" fmla="*/ 1922145 w 2645043"/>
              <a:gd name="connsiteY49" fmla="*/ 96577 h 151662"/>
              <a:gd name="connsiteX50" fmla="*/ 1933575 w 2645043"/>
              <a:gd name="connsiteY50" fmla="*/ 88957 h 151662"/>
              <a:gd name="connsiteX51" fmla="*/ 1948815 w 2645043"/>
              <a:gd name="connsiteY51" fmla="*/ 85147 h 151662"/>
              <a:gd name="connsiteX52" fmla="*/ 1954530 w 2645043"/>
              <a:gd name="connsiteY52" fmla="*/ 81337 h 151662"/>
              <a:gd name="connsiteX53" fmla="*/ 1969770 w 2645043"/>
              <a:gd name="connsiteY53" fmla="*/ 77527 h 151662"/>
              <a:gd name="connsiteX54" fmla="*/ 1985010 w 2645043"/>
              <a:gd name="connsiteY54" fmla="*/ 71812 h 151662"/>
              <a:gd name="connsiteX55" fmla="*/ 2004060 w 2645043"/>
              <a:gd name="connsiteY55" fmla="*/ 64192 h 151662"/>
              <a:gd name="connsiteX56" fmla="*/ 2011680 w 2645043"/>
              <a:gd name="connsiteY56" fmla="*/ 62287 h 151662"/>
              <a:gd name="connsiteX57" fmla="*/ 2017395 w 2645043"/>
              <a:gd name="connsiteY57" fmla="*/ 60382 h 151662"/>
              <a:gd name="connsiteX58" fmla="*/ 2023110 w 2645043"/>
              <a:gd name="connsiteY58" fmla="*/ 54667 h 151662"/>
              <a:gd name="connsiteX59" fmla="*/ 2604135 w 2645043"/>
              <a:gd name="connsiteY59" fmla="*/ 3232 h 151662"/>
              <a:gd name="connsiteX60" fmla="*/ 2617470 w 2645043"/>
              <a:gd name="connsiteY60" fmla="*/ 5137 h 151662"/>
              <a:gd name="connsiteX0" fmla="*/ 0 w 2645465"/>
              <a:gd name="connsiteY0" fmla="*/ 13175 h 152080"/>
              <a:gd name="connsiteX1" fmla="*/ 179070 w 2645465"/>
              <a:gd name="connsiteY1" fmla="*/ 15080 h 152080"/>
              <a:gd name="connsiteX2" fmla="*/ 459105 w 2645465"/>
              <a:gd name="connsiteY2" fmla="*/ 15080 h 152080"/>
              <a:gd name="connsiteX3" fmla="*/ 647700 w 2645465"/>
              <a:gd name="connsiteY3" fmla="*/ 13175 h 152080"/>
              <a:gd name="connsiteX4" fmla="*/ 714375 w 2645465"/>
              <a:gd name="connsiteY4" fmla="*/ 20795 h 152080"/>
              <a:gd name="connsiteX5" fmla="*/ 721995 w 2645465"/>
              <a:gd name="connsiteY5" fmla="*/ 22700 h 152080"/>
              <a:gd name="connsiteX6" fmla="*/ 735330 w 2645465"/>
              <a:gd name="connsiteY6" fmla="*/ 26510 h 152080"/>
              <a:gd name="connsiteX7" fmla="*/ 750570 w 2645465"/>
              <a:gd name="connsiteY7" fmla="*/ 28415 h 152080"/>
              <a:gd name="connsiteX8" fmla="*/ 782955 w 2645465"/>
              <a:gd name="connsiteY8" fmla="*/ 34130 h 152080"/>
              <a:gd name="connsiteX9" fmla="*/ 794385 w 2645465"/>
              <a:gd name="connsiteY9" fmla="*/ 37940 h 152080"/>
              <a:gd name="connsiteX10" fmla="*/ 800100 w 2645465"/>
              <a:gd name="connsiteY10" fmla="*/ 39845 h 152080"/>
              <a:gd name="connsiteX11" fmla="*/ 811530 w 2645465"/>
              <a:gd name="connsiteY11" fmla="*/ 41750 h 152080"/>
              <a:gd name="connsiteX12" fmla="*/ 819150 w 2645465"/>
              <a:gd name="connsiteY12" fmla="*/ 43655 h 152080"/>
              <a:gd name="connsiteX13" fmla="*/ 859155 w 2645465"/>
              <a:gd name="connsiteY13" fmla="*/ 47465 h 152080"/>
              <a:gd name="connsiteX14" fmla="*/ 868680 w 2645465"/>
              <a:gd name="connsiteY14" fmla="*/ 49370 h 152080"/>
              <a:gd name="connsiteX15" fmla="*/ 874395 w 2645465"/>
              <a:gd name="connsiteY15" fmla="*/ 51275 h 152080"/>
              <a:gd name="connsiteX16" fmla="*/ 902970 w 2645465"/>
              <a:gd name="connsiteY16" fmla="*/ 56990 h 152080"/>
              <a:gd name="connsiteX17" fmla="*/ 920115 w 2645465"/>
              <a:gd name="connsiteY17" fmla="*/ 60800 h 152080"/>
              <a:gd name="connsiteX18" fmla="*/ 927735 w 2645465"/>
              <a:gd name="connsiteY18" fmla="*/ 62705 h 152080"/>
              <a:gd name="connsiteX19" fmla="*/ 973455 w 2645465"/>
              <a:gd name="connsiteY19" fmla="*/ 64610 h 152080"/>
              <a:gd name="connsiteX20" fmla="*/ 1000125 w 2645465"/>
              <a:gd name="connsiteY20" fmla="*/ 70325 h 152080"/>
              <a:gd name="connsiteX21" fmla="*/ 1022985 w 2645465"/>
              <a:gd name="connsiteY21" fmla="*/ 74135 h 152080"/>
              <a:gd name="connsiteX22" fmla="*/ 1059180 w 2645465"/>
              <a:gd name="connsiteY22" fmla="*/ 79850 h 152080"/>
              <a:gd name="connsiteX23" fmla="*/ 1080135 w 2645465"/>
              <a:gd name="connsiteY23" fmla="*/ 81755 h 152080"/>
              <a:gd name="connsiteX24" fmla="*/ 1129665 w 2645465"/>
              <a:gd name="connsiteY24" fmla="*/ 85565 h 152080"/>
              <a:gd name="connsiteX25" fmla="*/ 1135380 w 2645465"/>
              <a:gd name="connsiteY25" fmla="*/ 87470 h 152080"/>
              <a:gd name="connsiteX26" fmla="*/ 1148715 w 2645465"/>
              <a:gd name="connsiteY26" fmla="*/ 89375 h 152080"/>
              <a:gd name="connsiteX27" fmla="*/ 1190625 w 2645465"/>
              <a:gd name="connsiteY27" fmla="*/ 91280 h 152080"/>
              <a:gd name="connsiteX28" fmla="*/ 1203960 w 2645465"/>
              <a:gd name="connsiteY28" fmla="*/ 95090 h 152080"/>
              <a:gd name="connsiteX29" fmla="*/ 1223010 w 2645465"/>
              <a:gd name="connsiteY29" fmla="*/ 98900 h 152080"/>
              <a:gd name="connsiteX30" fmla="*/ 1230630 w 2645465"/>
              <a:gd name="connsiteY30" fmla="*/ 100805 h 152080"/>
              <a:gd name="connsiteX31" fmla="*/ 1268730 w 2645465"/>
              <a:gd name="connsiteY31" fmla="*/ 104615 h 152080"/>
              <a:gd name="connsiteX32" fmla="*/ 1314450 w 2645465"/>
              <a:gd name="connsiteY32" fmla="*/ 114140 h 152080"/>
              <a:gd name="connsiteX33" fmla="*/ 1320165 w 2645465"/>
              <a:gd name="connsiteY33" fmla="*/ 116045 h 152080"/>
              <a:gd name="connsiteX34" fmla="*/ 1363980 w 2645465"/>
              <a:gd name="connsiteY34" fmla="*/ 119855 h 152080"/>
              <a:gd name="connsiteX35" fmla="*/ 1390650 w 2645465"/>
              <a:gd name="connsiteY35" fmla="*/ 125570 h 152080"/>
              <a:gd name="connsiteX36" fmla="*/ 1396365 w 2645465"/>
              <a:gd name="connsiteY36" fmla="*/ 127475 h 152080"/>
              <a:gd name="connsiteX37" fmla="*/ 1403985 w 2645465"/>
              <a:gd name="connsiteY37" fmla="*/ 129380 h 152080"/>
              <a:gd name="connsiteX38" fmla="*/ 1409700 w 2645465"/>
              <a:gd name="connsiteY38" fmla="*/ 131285 h 152080"/>
              <a:gd name="connsiteX39" fmla="*/ 1417320 w 2645465"/>
              <a:gd name="connsiteY39" fmla="*/ 133190 h 152080"/>
              <a:gd name="connsiteX40" fmla="*/ 1463040 w 2645465"/>
              <a:gd name="connsiteY40" fmla="*/ 137000 h 152080"/>
              <a:gd name="connsiteX41" fmla="*/ 1482090 w 2645465"/>
              <a:gd name="connsiteY41" fmla="*/ 138905 h 152080"/>
              <a:gd name="connsiteX42" fmla="*/ 1489710 w 2645465"/>
              <a:gd name="connsiteY42" fmla="*/ 140810 h 152080"/>
              <a:gd name="connsiteX43" fmla="*/ 1520190 w 2645465"/>
              <a:gd name="connsiteY43" fmla="*/ 142715 h 152080"/>
              <a:gd name="connsiteX44" fmla="*/ 1543050 w 2645465"/>
              <a:gd name="connsiteY44" fmla="*/ 144620 h 152080"/>
              <a:gd name="connsiteX45" fmla="*/ 1628775 w 2645465"/>
              <a:gd name="connsiteY45" fmla="*/ 146525 h 152080"/>
              <a:gd name="connsiteX46" fmla="*/ 1703070 w 2645465"/>
              <a:gd name="connsiteY46" fmla="*/ 144620 h 152080"/>
              <a:gd name="connsiteX47" fmla="*/ 1885198 w 2645465"/>
              <a:gd name="connsiteY47" fmla="*/ 50842 h 152080"/>
              <a:gd name="connsiteX48" fmla="*/ 1916430 w 2645465"/>
              <a:gd name="connsiteY48" fmla="*/ 98900 h 152080"/>
              <a:gd name="connsiteX49" fmla="*/ 1922145 w 2645465"/>
              <a:gd name="connsiteY49" fmla="*/ 96995 h 152080"/>
              <a:gd name="connsiteX50" fmla="*/ 1933575 w 2645465"/>
              <a:gd name="connsiteY50" fmla="*/ 89375 h 152080"/>
              <a:gd name="connsiteX51" fmla="*/ 1948815 w 2645465"/>
              <a:gd name="connsiteY51" fmla="*/ 85565 h 152080"/>
              <a:gd name="connsiteX52" fmla="*/ 1954530 w 2645465"/>
              <a:gd name="connsiteY52" fmla="*/ 81755 h 152080"/>
              <a:gd name="connsiteX53" fmla="*/ 1969770 w 2645465"/>
              <a:gd name="connsiteY53" fmla="*/ 77945 h 152080"/>
              <a:gd name="connsiteX54" fmla="*/ 1985010 w 2645465"/>
              <a:gd name="connsiteY54" fmla="*/ 72230 h 152080"/>
              <a:gd name="connsiteX55" fmla="*/ 2004060 w 2645465"/>
              <a:gd name="connsiteY55" fmla="*/ 64610 h 152080"/>
              <a:gd name="connsiteX56" fmla="*/ 2011680 w 2645465"/>
              <a:gd name="connsiteY56" fmla="*/ 62705 h 152080"/>
              <a:gd name="connsiteX57" fmla="*/ 2017395 w 2645465"/>
              <a:gd name="connsiteY57" fmla="*/ 60800 h 152080"/>
              <a:gd name="connsiteX58" fmla="*/ 2604135 w 2645465"/>
              <a:gd name="connsiteY58" fmla="*/ 3650 h 152080"/>
              <a:gd name="connsiteX59" fmla="*/ 2617470 w 2645465"/>
              <a:gd name="connsiteY59" fmla="*/ 5555 h 152080"/>
              <a:gd name="connsiteX0" fmla="*/ 0 w 2645887"/>
              <a:gd name="connsiteY0" fmla="*/ 13315 h 152220"/>
              <a:gd name="connsiteX1" fmla="*/ 179070 w 2645887"/>
              <a:gd name="connsiteY1" fmla="*/ 15220 h 152220"/>
              <a:gd name="connsiteX2" fmla="*/ 459105 w 2645887"/>
              <a:gd name="connsiteY2" fmla="*/ 15220 h 152220"/>
              <a:gd name="connsiteX3" fmla="*/ 647700 w 2645887"/>
              <a:gd name="connsiteY3" fmla="*/ 13315 h 152220"/>
              <a:gd name="connsiteX4" fmla="*/ 714375 w 2645887"/>
              <a:gd name="connsiteY4" fmla="*/ 20935 h 152220"/>
              <a:gd name="connsiteX5" fmla="*/ 721995 w 2645887"/>
              <a:gd name="connsiteY5" fmla="*/ 22840 h 152220"/>
              <a:gd name="connsiteX6" fmla="*/ 735330 w 2645887"/>
              <a:gd name="connsiteY6" fmla="*/ 26650 h 152220"/>
              <a:gd name="connsiteX7" fmla="*/ 750570 w 2645887"/>
              <a:gd name="connsiteY7" fmla="*/ 28555 h 152220"/>
              <a:gd name="connsiteX8" fmla="*/ 782955 w 2645887"/>
              <a:gd name="connsiteY8" fmla="*/ 34270 h 152220"/>
              <a:gd name="connsiteX9" fmla="*/ 794385 w 2645887"/>
              <a:gd name="connsiteY9" fmla="*/ 38080 h 152220"/>
              <a:gd name="connsiteX10" fmla="*/ 800100 w 2645887"/>
              <a:gd name="connsiteY10" fmla="*/ 39985 h 152220"/>
              <a:gd name="connsiteX11" fmla="*/ 811530 w 2645887"/>
              <a:gd name="connsiteY11" fmla="*/ 41890 h 152220"/>
              <a:gd name="connsiteX12" fmla="*/ 819150 w 2645887"/>
              <a:gd name="connsiteY12" fmla="*/ 43795 h 152220"/>
              <a:gd name="connsiteX13" fmla="*/ 859155 w 2645887"/>
              <a:gd name="connsiteY13" fmla="*/ 47605 h 152220"/>
              <a:gd name="connsiteX14" fmla="*/ 868680 w 2645887"/>
              <a:gd name="connsiteY14" fmla="*/ 49510 h 152220"/>
              <a:gd name="connsiteX15" fmla="*/ 874395 w 2645887"/>
              <a:gd name="connsiteY15" fmla="*/ 51415 h 152220"/>
              <a:gd name="connsiteX16" fmla="*/ 902970 w 2645887"/>
              <a:gd name="connsiteY16" fmla="*/ 57130 h 152220"/>
              <a:gd name="connsiteX17" fmla="*/ 920115 w 2645887"/>
              <a:gd name="connsiteY17" fmla="*/ 60940 h 152220"/>
              <a:gd name="connsiteX18" fmla="*/ 927735 w 2645887"/>
              <a:gd name="connsiteY18" fmla="*/ 62845 h 152220"/>
              <a:gd name="connsiteX19" fmla="*/ 973455 w 2645887"/>
              <a:gd name="connsiteY19" fmla="*/ 64750 h 152220"/>
              <a:gd name="connsiteX20" fmla="*/ 1000125 w 2645887"/>
              <a:gd name="connsiteY20" fmla="*/ 70465 h 152220"/>
              <a:gd name="connsiteX21" fmla="*/ 1022985 w 2645887"/>
              <a:gd name="connsiteY21" fmla="*/ 74275 h 152220"/>
              <a:gd name="connsiteX22" fmla="*/ 1059180 w 2645887"/>
              <a:gd name="connsiteY22" fmla="*/ 79990 h 152220"/>
              <a:gd name="connsiteX23" fmla="*/ 1080135 w 2645887"/>
              <a:gd name="connsiteY23" fmla="*/ 81895 h 152220"/>
              <a:gd name="connsiteX24" fmla="*/ 1129665 w 2645887"/>
              <a:gd name="connsiteY24" fmla="*/ 85705 h 152220"/>
              <a:gd name="connsiteX25" fmla="*/ 1135380 w 2645887"/>
              <a:gd name="connsiteY25" fmla="*/ 87610 h 152220"/>
              <a:gd name="connsiteX26" fmla="*/ 1148715 w 2645887"/>
              <a:gd name="connsiteY26" fmla="*/ 89515 h 152220"/>
              <a:gd name="connsiteX27" fmla="*/ 1190625 w 2645887"/>
              <a:gd name="connsiteY27" fmla="*/ 91420 h 152220"/>
              <a:gd name="connsiteX28" fmla="*/ 1203960 w 2645887"/>
              <a:gd name="connsiteY28" fmla="*/ 95230 h 152220"/>
              <a:gd name="connsiteX29" fmla="*/ 1223010 w 2645887"/>
              <a:gd name="connsiteY29" fmla="*/ 99040 h 152220"/>
              <a:gd name="connsiteX30" fmla="*/ 1230630 w 2645887"/>
              <a:gd name="connsiteY30" fmla="*/ 100945 h 152220"/>
              <a:gd name="connsiteX31" fmla="*/ 1268730 w 2645887"/>
              <a:gd name="connsiteY31" fmla="*/ 104755 h 152220"/>
              <a:gd name="connsiteX32" fmla="*/ 1314450 w 2645887"/>
              <a:gd name="connsiteY32" fmla="*/ 114280 h 152220"/>
              <a:gd name="connsiteX33" fmla="*/ 1320165 w 2645887"/>
              <a:gd name="connsiteY33" fmla="*/ 116185 h 152220"/>
              <a:gd name="connsiteX34" fmla="*/ 1363980 w 2645887"/>
              <a:gd name="connsiteY34" fmla="*/ 119995 h 152220"/>
              <a:gd name="connsiteX35" fmla="*/ 1390650 w 2645887"/>
              <a:gd name="connsiteY35" fmla="*/ 125710 h 152220"/>
              <a:gd name="connsiteX36" fmla="*/ 1396365 w 2645887"/>
              <a:gd name="connsiteY36" fmla="*/ 127615 h 152220"/>
              <a:gd name="connsiteX37" fmla="*/ 1403985 w 2645887"/>
              <a:gd name="connsiteY37" fmla="*/ 129520 h 152220"/>
              <a:gd name="connsiteX38" fmla="*/ 1409700 w 2645887"/>
              <a:gd name="connsiteY38" fmla="*/ 131425 h 152220"/>
              <a:gd name="connsiteX39" fmla="*/ 1417320 w 2645887"/>
              <a:gd name="connsiteY39" fmla="*/ 133330 h 152220"/>
              <a:gd name="connsiteX40" fmla="*/ 1463040 w 2645887"/>
              <a:gd name="connsiteY40" fmla="*/ 137140 h 152220"/>
              <a:gd name="connsiteX41" fmla="*/ 1482090 w 2645887"/>
              <a:gd name="connsiteY41" fmla="*/ 139045 h 152220"/>
              <a:gd name="connsiteX42" fmla="*/ 1489710 w 2645887"/>
              <a:gd name="connsiteY42" fmla="*/ 140950 h 152220"/>
              <a:gd name="connsiteX43" fmla="*/ 1520190 w 2645887"/>
              <a:gd name="connsiteY43" fmla="*/ 142855 h 152220"/>
              <a:gd name="connsiteX44" fmla="*/ 1543050 w 2645887"/>
              <a:gd name="connsiteY44" fmla="*/ 144760 h 152220"/>
              <a:gd name="connsiteX45" fmla="*/ 1628775 w 2645887"/>
              <a:gd name="connsiteY45" fmla="*/ 146665 h 152220"/>
              <a:gd name="connsiteX46" fmla="*/ 1703070 w 2645887"/>
              <a:gd name="connsiteY46" fmla="*/ 144760 h 152220"/>
              <a:gd name="connsiteX47" fmla="*/ 1885198 w 2645887"/>
              <a:gd name="connsiteY47" fmla="*/ 50982 h 152220"/>
              <a:gd name="connsiteX48" fmla="*/ 1916430 w 2645887"/>
              <a:gd name="connsiteY48" fmla="*/ 99040 h 152220"/>
              <a:gd name="connsiteX49" fmla="*/ 1922145 w 2645887"/>
              <a:gd name="connsiteY49" fmla="*/ 97135 h 152220"/>
              <a:gd name="connsiteX50" fmla="*/ 1933575 w 2645887"/>
              <a:gd name="connsiteY50" fmla="*/ 89515 h 152220"/>
              <a:gd name="connsiteX51" fmla="*/ 1948815 w 2645887"/>
              <a:gd name="connsiteY51" fmla="*/ 85705 h 152220"/>
              <a:gd name="connsiteX52" fmla="*/ 1954530 w 2645887"/>
              <a:gd name="connsiteY52" fmla="*/ 81895 h 152220"/>
              <a:gd name="connsiteX53" fmla="*/ 1969770 w 2645887"/>
              <a:gd name="connsiteY53" fmla="*/ 78085 h 152220"/>
              <a:gd name="connsiteX54" fmla="*/ 1985010 w 2645887"/>
              <a:gd name="connsiteY54" fmla="*/ 72370 h 152220"/>
              <a:gd name="connsiteX55" fmla="*/ 2004060 w 2645887"/>
              <a:gd name="connsiteY55" fmla="*/ 64750 h 152220"/>
              <a:gd name="connsiteX56" fmla="*/ 2011680 w 2645887"/>
              <a:gd name="connsiteY56" fmla="*/ 62845 h 152220"/>
              <a:gd name="connsiteX57" fmla="*/ 2604135 w 2645887"/>
              <a:gd name="connsiteY57" fmla="*/ 3790 h 152220"/>
              <a:gd name="connsiteX58" fmla="*/ 2617470 w 2645887"/>
              <a:gd name="connsiteY58" fmla="*/ 5695 h 152220"/>
              <a:gd name="connsiteX0" fmla="*/ 0 w 2646450"/>
              <a:gd name="connsiteY0" fmla="*/ 13454 h 152359"/>
              <a:gd name="connsiteX1" fmla="*/ 179070 w 2646450"/>
              <a:gd name="connsiteY1" fmla="*/ 15359 h 152359"/>
              <a:gd name="connsiteX2" fmla="*/ 459105 w 2646450"/>
              <a:gd name="connsiteY2" fmla="*/ 15359 h 152359"/>
              <a:gd name="connsiteX3" fmla="*/ 647700 w 2646450"/>
              <a:gd name="connsiteY3" fmla="*/ 13454 h 152359"/>
              <a:gd name="connsiteX4" fmla="*/ 714375 w 2646450"/>
              <a:gd name="connsiteY4" fmla="*/ 21074 h 152359"/>
              <a:gd name="connsiteX5" fmla="*/ 721995 w 2646450"/>
              <a:gd name="connsiteY5" fmla="*/ 22979 h 152359"/>
              <a:gd name="connsiteX6" fmla="*/ 735330 w 2646450"/>
              <a:gd name="connsiteY6" fmla="*/ 26789 h 152359"/>
              <a:gd name="connsiteX7" fmla="*/ 750570 w 2646450"/>
              <a:gd name="connsiteY7" fmla="*/ 28694 h 152359"/>
              <a:gd name="connsiteX8" fmla="*/ 782955 w 2646450"/>
              <a:gd name="connsiteY8" fmla="*/ 34409 h 152359"/>
              <a:gd name="connsiteX9" fmla="*/ 794385 w 2646450"/>
              <a:gd name="connsiteY9" fmla="*/ 38219 h 152359"/>
              <a:gd name="connsiteX10" fmla="*/ 800100 w 2646450"/>
              <a:gd name="connsiteY10" fmla="*/ 40124 h 152359"/>
              <a:gd name="connsiteX11" fmla="*/ 811530 w 2646450"/>
              <a:gd name="connsiteY11" fmla="*/ 42029 h 152359"/>
              <a:gd name="connsiteX12" fmla="*/ 819150 w 2646450"/>
              <a:gd name="connsiteY12" fmla="*/ 43934 h 152359"/>
              <a:gd name="connsiteX13" fmla="*/ 859155 w 2646450"/>
              <a:gd name="connsiteY13" fmla="*/ 47744 h 152359"/>
              <a:gd name="connsiteX14" fmla="*/ 868680 w 2646450"/>
              <a:gd name="connsiteY14" fmla="*/ 49649 h 152359"/>
              <a:gd name="connsiteX15" fmla="*/ 874395 w 2646450"/>
              <a:gd name="connsiteY15" fmla="*/ 51554 h 152359"/>
              <a:gd name="connsiteX16" fmla="*/ 902970 w 2646450"/>
              <a:gd name="connsiteY16" fmla="*/ 57269 h 152359"/>
              <a:gd name="connsiteX17" fmla="*/ 920115 w 2646450"/>
              <a:gd name="connsiteY17" fmla="*/ 61079 h 152359"/>
              <a:gd name="connsiteX18" fmla="*/ 927735 w 2646450"/>
              <a:gd name="connsiteY18" fmla="*/ 62984 h 152359"/>
              <a:gd name="connsiteX19" fmla="*/ 973455 w 2646450"/>
              <a:gd name="connsiteY19" fmla="*/ 64889 h 152359"/>
              <a:gd name="connsiteX20" fmla="*/ 1000125 w 2646450"/>
              <a:gd name="connsiteY20" fmla="*/ 70604 h 152359"/>
              <a:gd name="connsiteX21" fmla="*/ 1022985 w 2646450"/>
              <a:gd name="connsiteY21" fmla="*/ 74414 h 152359"/>
              <a:gd name="connsiteX22" fmla="*/ 1059180 w 2646450"/>
              <a:gd name="connsiteY22" fmla="*/ 80129 h 152359"/>
              <a:gd name="connsiteX23" fmla="*/ 1080135 w 2646450"/>
              <a:gd name="connsiteY23" fmla="*/ 82034 h 152359"/>
              <a:gd name="connsiteX24" fmla="*/ 1129665 w 2646450"/>
              <a:gd name="connsiteY24" fmla="*/ 85844 h 152359"/>
              <a:gd name="connsiteX25" fmla="*/ 1135380 w 2646450"/>
              <a:gd name="connsiteY25" fmla="*/ 87749 h 152359"/>
              <a:gd name="connsiteX26" fmla="*/ 1148715 w 2646450"/>
              <a:gd name="connsiteY26" fmla="*/ 89654 h 152359"/>
              <a:gd name="connsiteX27" fmla="*/ 1190625 w 2646450"/>
              <a:gd name="connsiteY27" fmla="*/ 91559 h 152359"/>
              <a:gd name="connsiteX28" fmla="*/ 1203960 w 2646450"/>
              <a:gd name="connsiteY28" fmla="*/ 95369 h 152359"/>
              <a:gd name="connsiteX29" fmla="*/ 1223010 w 2646450"/>
              <a:gd name="connsiteY29" fmla="*/ 99179 h 152359"/>
              <a:gd name="connsiteX30" fmla="*/ 1230630 w 2646450"/>
              <a:gd name="connsiteY30" fmla="*/ 101084 h 152359"/>
              <a:gd name="connsiteX31" fmla="*/ 1268730 w 2646450"/>
              <a:gd name="connsiteY31" fmla="*/ 104894 h 152359"/>
              <a:gd name="connsiteX32" fmla="*/ 1314450 w 2646450"/>
              <a:gd name="connsiteY32" fmla="*/ 114419 h 152359"/>
              <a:gd name="connsiteX33" fmla="*/ 1320165 w 2646450"/>
              <a:gd name="connsiteY33" fmla="*/ 116324 h 152359"/>
              <a:gd name="connsiteX34" fmla="*/ 1363980 w 2646450"/>
              <a:gd name="connsiteY34" fmla="*/ 120134 h 152359"/>
              <a:gd name="connsiteX35" fmla="*/ 1390650 w 2646450"/>
              <a:gd name="connsiteY35" fmla="*/ 125849 h 152359"/>
              <a:gd name="connsiteX36" fmla="*/ 1396365 w 2646450"/>
              <a:gd name="connsiteY36" fmla="*/ 127754 h 152359"/>
              <a:gd name="connsiteX37" fmla="*/ 1403985 w 2646450"/>
              <a:gd name="connsiteY37" fmla="*/ 129659 h 152359"/>
              <a:gd name="connsiteX38" fmla="*/ 1409700 w 2646450"/>
              <a:gd name="connsiteY38" fmla="*/ 131564 h 152359"/>
              <a:gd name="connsiteX39" fmla="*/ 1417320 w 2646450"/>
              <a:gd name="connsiteY39" fmla="*/ 133469 h 152359"/>
              <a:gd name="connsiteX40" fmla="*/ 1463040 w 2646450"/>
              <a:gd name="connsiteY40" fmla="*/ 137279 h 152359"/>
              <a:gd name="connsiteX41" fmla="*/ 1482090 w 2646450"/>
              <a:gd name="connsiteY41" fmla="*/ 139184 h 152359"/>
              <a:gd name="connsiteX42" fmla="*/ 1489710 w 2646450"/>
              <a:gd name="connsiteY42" fmla="*/ 141089 h 152359"/>
              <a:gd name="connsiteX43" fmla="*/ 1520190 w 2646450"/>
              <a:gd name="connsiteY43" fmla="*/ 142994 h 152359"/>
              <a:gd name="connsiteX44" fmla="*/ 1543050 w 2646450"/>
              <a:gd name="connsiteY44" fmla="*/ 144899 h 152359"/>
              <a:gd name="connsiteX45" fmla="*/ 1628775 w 2646450"/>
              <a:gd name="connsiteY45" fmla="*/ 146804 h 152359"/>
              <a:gd name="connsiteX46" fmla="*/ 1703070 w 2646450"/>
              <a:gd name="connsiteY46" fmla="*/ 144899 h 152359"/>
              <a:gd name="connsiteX47" fmla="*/ 1885198 w 2646450"/>
              <a:gd name="connsiteY47" fmla="*/ 51121 h 152359"/>
              <a:gd name="connsiteX48" fmla="*/ 1916430 w 2646450"/>
              <a:gd name="connsiteY48" fmla="*/ 99179 h 152359"/>
              <a:gd name="connsiteX49" fmla="*/ 1922145 w 2646450"/>
              <a:gd name="connsiteY49" fmla="*/ 97274 h 152359"/>
              <a:gd name="connsiteX50" fmla="*/ 1933575 w 2646450"/>
              <a:gd name="connsiteY50" fmla="*/ 89654 h 152359"/>
              <a:gd name="connsiteX51" fmla="*/ 1948815 w 2646450"/>
              <a:gd name="connsiteY51" fmla="*/ 85844 h 152359"/>
              <a:gd name="connsiteX52" fmla="*/ 1954530 w 2646450"/>
              <a:gd name="connsiteY52" fmla="*/ 82034 h 152359"/>
              <a:gd name="connsiteX53" fmla="*/ 1969770 w 2646450"/>
              <a:gd name="connsiteY53" fmla="*/ 78224 h 152359"/>
              <a:gd name="connsiteX54" fmla="*/ 1985010 w 2646450"/>
              <a:gd name="connsiteY54" fmla="*/ 72509 h 152359"/>
              <a:gd name="connsiteX55" fmla="*/ 2004060 w 2646450"/>
              <a:gd name="connsiteY55" fmla="*/ 64889 h 152359"/>
              <a:gd name="connsiteX56" fmla="*/ 2604135 w 2646450"/>
              <a:gd name="connsiteY56" fmla="*/ 3929 h 152359"/>
              <a:gd name="connsiteX57" fmla="*/ 2617470 w 2646450"/>
              <a:gd name="connsiteY57" fmla="*/ 5834 h 152359"/>
              <a:gd name="connsiteX0" fmla="*/ 0 w 2647857"/>
              <a:gd name="connsiteY0" fmla="*/ 14013 h 152918"/>
              <a:gd name="connsiteX1" fmla="*/ 179070 w 2647857"/>
              <a:gd name="connsiteY1" fmla="*/ 15918 h 152918"/>
              <a:gd name="connsiteX2" fmla="*/ 459105 w 2647857"/>
              <a:gd name="connsiteY2" fmla="*/ 15918 h 152918"/>
              <a:gd name="connsiteX3" fmla="*/ 647700 w 2647857"/>
              <a:gd name="connsiteY3" fmla="*/ 14013 h 152918"/>
              <a:gd name="connsiteX4" fmla="*/ 714375 w 2647857"/>
              <a:gd name="connsiteY4" fmla="*/ 21633 h 152918"/>
              <a:gd name="connsiteX5" fmla="*/ 721995 w 2647857"/>
              <a:gd name="connsiteY5" fmla="*/ 23538 h 152918"/>
              <a:gd name="connsiteX6" fmla="*/ 735330 w 2647857"/>
              <a:gd name="connsiteY6" fmla="*/ 27348 h 152918"/>
              <a:gd name="connsiteX7" fmla="*/ 750570 w 2647857"/>
              <a:gd name="connsiteY7" fmla="*/ 29253 h 152918"/>
              <a:gd name="connsiteX8" fmla="*/ 782955 w 2647857"/>
              <a:gd name="connsiteY8" fmla="*/ 34968 h 152918"/>
              <a:gd name="connsiteX9" fmla="*/ 794385 w 2647857"/>
              <a:gd name="connsiteY9" fmla="*/ 38778 h 152918"/>
              <a:gd name="connsiteX10" fmla="*/ 800100 w 2647857"/>
              <a:gd name="connsiteY10" fmla="*/ 40683 h 152918"/>
              <a:gd name="connsiteX11" fmla="*/ 811530 w 2647857"/>
              <a:gd name="connsiteY11" fmla="*/ 42588 h 152918"/>
              <a:gd name="connsiteX12" fmla="*/ 819150 w 2647857"/>
              <a:gd name="connsiteY12" fmla="*/ 44493 h 152918"/>
              <a:gd name="connsiteX13" fmla="*/ 859155 w 2647857"/>
              <a:gd name="connsiteY13" fmla="*/ 48303 h 152918"/>
              <a:gd name="connsiteX14" fmla="*/ 868680 w 2647857"/>
              <a:gd name="connsiteY14" fmla="*/ 50208 h 152918"/>
              <a:gd name="connsiteX15" fmla="*/ 874395 w 2647857"/>
              <a:gd name="connsiteY15" fmla="*/ 52113 h 152918"/>
              <a:gd name="connsiteX16" fmla="*/ 902970 w 2647857"/>
              <a:gd name="connsiteY16" fmla="*/ 57828 h 152918"/>
              <a:gd name="connsiteX17" fmla="*/ 920115 w 2647857"/>
              <a:gd name="connsiteY17" fmla="*/ 61638 h 152918"/>
              <a:gd name="connsiteX18" fmla="*/ 927735 w 2647857"/>
              <a:gd name="connsiteY18" fmla="*/ 63543 h 152918"/>
              <a:gd name="connsiteX19" fmla="*/ 973455 w 2647857"/>
              <a:gd name="connsiteY19" fmla="*/ 65448 h 152918"/>
              <a:gd name="connsiteX20" fmla="*/ 1000125 w 2647857"/>
              <a:gd name="connsiteY20" fmla="*/ 71163 h 152918"/>
              <a:gd name="connsiteX21" fmla="*/ 1022985 w 2647857"/>
              <a:gd name="connsiteY21" fmla="*/ 74973 h 152918"/>
              <a:gd name="connsiteX22" fmla="*/ 1059180 w 2647857"/>
              <a:gd name="connsiteY22" fmla="*/ 80688 h 152918"/>
              <a:gd name="connsiteX23" fmla="*/ 1080135 w 2647857"/>
              <a:gd name="connsiteY23" fmla="*/ 82593 h 152918"/>
              <a:gd name="connsiteX24" fmla="*/ 1129665 w 2647857"/>
              <a:gd name="connsiteY24" fmla="*/ 86403 h 152918"/>
              <a:gd name="connsiteX25" fmla="*/ 1135380 w 2647857"/>
              <a:gd name="connsiteY25" fmla="*/ 88308 h 152918"/>
              <a:gd name="connsiteX26" fmla="*/ 1148715 w 2647857"/>
              <a:gd name="connsiteY26" fmla="*/ 90213 h 152918"/>
              <a:gd name="connsiteX27" fmla="*/ 1190625 w 2647857"/>
              <a:gd name="connsiteY27" fmla="*/ 92118 h 152918"/>
              <a:gd name="connsiteX28" fmla="*/ 1203960 w 2647857"/>
              <a:gd name="connsiteY28" fmla="*/ 95928 h 152918"/>
              <a:gd name="connsiteX29" fmla="*/ 1223010 w 2647857"/>
              <a:gd name="connsiteY29" fmla="*/ 99738 h 152918"/>
              <a:gd name="connsiteX30" fmla="*/ 1230630 w 2647857"/>
              <a:gd name="connsiteY30" fmla="*/ 101643 h 152918"/>
              <a:gd name="connsiteX31" fmla="*/ 1268730 w 2647857"/>
              <a:gd name="connsiteY31" fmla="*/ 105453 h 152918"/>
              <a:gd name="connsiteX32" fmla="*/ 1314450 w 2647857"/>
              <a:gd name="connsiteY32" fmla="*/ 114978 h 152918"/>
              <a:gd name="connsiteX33" fmla="*/ 1320165 w 2647857"/>
              <a:gd name="connsiteY33" fmla="*/ 116883 h 152918"/>
              <a:gd name="connsiteX34" fmla="*/ 1363980 w 2647857"/>
              <a:gd name="connsiteY34" fmla="*/ 120693 h 152918"/>
              <a:gd name="connsiteX35" fmla="*/ 1390650 w 2647857"/>
              <a:gd name="connsiteY35" fmla="*/ 126408 h 152918"/>
              <a:gd name="connsiteX36" fmla="*/ 1396365 w 2647857"/>
              <a:gd name="connsiteY36" fmla="*/ 128313 h 152918"/>
              <a:gd name="connsiteX37" fmla="*/ 1403985 w 2647857"/>
              <a:gd name="connsiteY37" fmla="*/ 130218 h 152918"/>
              <a:gd name="connsiteX38" fmla="*/ 1409700 w 2647857"/>
              <a:gd name="connsiteY38" fmla="*/ 132123 h 152918"/>
              <a:gd name="connsiteX39" fmla="*/ 1417320 w 2647857"/>
              <a:gd name="connsiteY39" fmla="*/ 134028 h 152918"/>
              <a:gd name="connsiteX40" fmla="*/ 1463040 w 2647857"/>
              <a:gd name="connsiteY40" fmla="*/ 137838 h 152918"/>
              <a:gd name="connsiteX41" fmla="*/ 1482090 w 2647857"/>
              <a:gd name="connsiteY41" fmla="*/ 139743 h 152918"/>
              <a:gd name="connsiteX42" fmla="*/ 1489710 w 2647857"/>
              <a:gd name="connsiteY42" fmla="*/ 141648 h 152918"/>
              <a:gd name="connsiteX43" fmla="*/ 1520190 w 2647857"/>
              <a:gd name="connsiteY43" fmla="*/ 143553 h 152918"/>
              <a:gd name="connsiteX44" fmla="*/ 1543050 w 2647857"/>
              <a:gd name="connsiteY44" fmla="*/ 145458 h 152918"/>
              <a:gd name="connsiteX45" fmla="*/ 1628775 w 2647857"/>
              <a:gd name="connsiteY45" fmla="*/ 147363 h 152918"/>
              <a:gd name="connsiteX46" fmla="*/ 1703070 w 2647857"/>
              <a:gd name="connsiteY46" fmla="*/ 145458 h 152918"/>
              <a:gd name="connsiteX47" fmla="*/ 1885198 w 2647857"/>
              <a:gd name="connsiteY47" fmla="*/ 51680 h 152918"/>
              <a:gd name="connsiteX48" fmla="*/ 1916430 w 2647857"/>
              <a:gd name="connsiteY48" fmla="*/ 99738 h 152918"/>
              <a:gd name="connsiteX49" fmla="*/ 1922145 w 2647857"/>
              <a:gd name="connsiteY49" fmla="*/ 97833 h 152918"/>
              <a:gd name="connsiteX50" fmla="*/ 1933575 w 2647857"/>
              <a:gd name="connsiteY50" fmla="*/ 90213 h 152918"/>
              <a:gd name="connsiteX51" fmla="*/ 1948815 w 2647857"/>
              <a:gd name="connsiteY51" fmla="*/ 86403 h 152918"/>
              <a:gd name="connsiteX52" fmla="*/ 1954530 w 2647857"/>
              <a:gd name="connsiteY52" fmla="*/ 82593 h 152918"/>
              <a:gd name="connsiteX53" fmla="*/ 1969770 w 2647857"/>
              <a:gd name="connsiteY53" fmla="*/ 78783 h 152918"/>
              <a:gd name="connsiteX54" fmla="*/ 1985010 w 2647857"/>
              <a:gd name="connsiteY54" fmla="*/ 73068 h 152918"/>
              <a:gd name="connsiteX55" fmla="*/ 2604135 w 2647857"/>
              <a:gd name="connsiteY55" fmla="*/ 4488 h 152918"/>
              <a:gd name="connsiteX56" fmla="*/ 2617470 w 2647857"/>
              <a:gd name="connsiteY56" fmla="*/ 6393 h 152918"/>
              <a:gd name="connsiteX0" fmla="*/ 0 w 2648983"/>
              <a:gd name="connsiteY0" fmla="*/ 14434 h 153339"/>
              <a:gd name="connsiteX1" fmla="*/ 179070 w 2648983"/>
              <a:gd name="connsiteY1" fmla="*/ 16339 h 153339"/>
              <a:gd name="connsiteX2" fmla="*/ 459105 w 2648983"/>
              <a:gd name="connsiteY2" fmla="*/ 16339 h 153339"/>
              <a:gd name="connsiteX3" fmla="*/ 647700 w 2648983"/>
              <a:gd name="connsiteY3" fmla="*/ 14434 h 153339"/>
              <a:gd name="connsiteX4" fmla="*/ 714375 w 2648983"/>
              <a:gd name="connsiteY4" fmla="*/ 22054 h 153339"/>
              <a:gd name="connsiteX5" fmla="*/ 721995 w 2648983"/>
              <a:gd name="connsiteY5" fmla="*/ 23959 h 153339"/>
              <a:gd name="connsiteX6" fmla="*/ 735330 w 2648983"/>
              <a:gd name="connsiteY6" fmla="*/ 27769 h 153339"/>
              <a:gd name="connsiteX7" fmla="*/ 750570 w 2648983"/>
              <a:gd name="connsiteY7" fmla="*/ 29674 h 153339"/>
              <a:gd name="connsiteX8" fmla="*/ 782955 w 2648983"/>
              <a:gd name="connsiteY8" fmla="*/ 35389 h 153339"/>
              <a:gd name="connsiteX9" fmla="*/ 794385 w 2648983"/>
              <a:gd name="connsiteY9" fmla="*/ 39199 h 153339"/>
              <a:gd name="connsiteX10" fmla="*/ 800100 w 2648983"/>
              <a:gd name="connsiteY10" fmla="*/ 41104 h 153339"/>
              <a:gd name="connsiteX11" fmla="*/ 811530 w 2648983"/>
              <a:gd name="connsiteY11" fmla="*/ 43009 h 153339"/>
              <a:gd name="connsiteX12" fmla="*/ 819150 w 2648983"/>
              <a:gd name="connsiteY12" fmla="*/ 44914 h 153339"/>
              <a:gd name="connsiteX13" fmla="*/ 859155 w 2648983"/>
              <a:gd name="connsiteY13" fmla="*/ 48724 h 153339"/>
              <a:gd name="connsiteX14" fmla="*/ 868680 w 2648983"/>
              <a:gd name="connsiteY14" fmla="*/ 50629 h 153339"/>
              <a:gd name="connsiteX15" fmla="*/ 874395 w 2648983"/>
              <a:gd name="connsiteY15" fmla="*/ 52534 h 153339"/>
              <a:gd name="connsiteX16" fmla="*/ 902970 w 2648983"/>
              <a:gd name="connsiteY16" fmla="*/ 58249 h 153339"/>
              <a:gd name="connsiteX17" fmla="*/ 920115 w 2648983"/>
              <a:gd name="connsiteY17" fmla="*/ 62059 h 153339"/>
              <a:gd name="connsiteX18" fmla="*/ 927735 w 2648983"/>
              <a:gd name="connsiteY18" fmla="*/ 63964 h 153339"/>
              <a:gd name="connsiteX19" fmla="*/ 973455 w 2648983"/>
              <a:gd name="connsiteY19" fmla="*/ 65869 h 153339"/>
              <a:gd name="connsiteX20" fmla="*/ 1000125 w 2648983"/>
              <a:gd name="connsiteY20" fmla="*/ 71584 h 153339"/>
              <a:gd name="connsiteX21" fmla="*/ 1022985 w 2648983"/>
              <a:gd name="connsiteY21" fmla="*/ 75394 h 153339"/>
              <a:gd name="connsiteX22" fmla="*/ 1059180 w 2648983"/>
              <a:gd name="connsiteY22" fmla="*/ 81109 h 153339"/>
              <a:gd name="connsiteX23" fmla="*/ 1080135 w 2648983"/>
              <a:gd name="connsiteY23" fmla="*/ 83014 h 153339"/>
              <a:gd name="connsiteX24" fmla="*/ 1129665 w 2648983"/>
              <a:gd name="connsiteY24" fmla="*/ 86824 h 153339"/>
              <a:gd name="connsiteX25" fmla="*/ 1135380 w 2648983"/>
              <a:gd name="connsiteY25" fmla="*/ 88729 h 153339"/>
              <a:gd name="connsiteX26" fmla="*/ 1148715 w 2648983"/>
              <a:gd name="connsiteY26" fmla="*/ 90634 h 153339"/>
              <a:gd name="connsiteX27" fmla="*/ 1190625 w 2648983"/>
              <a:gd name="connsiteY27" fmla="*/ 92539 h 153339"/>
              <a:gd name="connsiteX28" fmla="*/ 1203960 w 2648983"/>
              <a:gd name="connsiteY28" fmla="*/ 96349 h 153339"/>
              <a:gd name="connsiteX29" fmla="*/ 1223010 w 2648983"/>
              <a:gd name="connsiteY29" fmla="*/ 100159 h 153339"/>
              <a:gd name="connsiteX30" fmla="*/ 1230630 w 2648983"/>
              <a:gd name="connsiteY30" fmla="*/ 102064 h 153339"/>
              <a:gd name="connsiteX31" fmla="*/ 1268730 w 2648983"/>
              <a:gd name="connsiteY31" fmla="*/ 105874 h 153339"/>
              <a:gd name="connsiteX32" fmla="*/ 1314450 w 2648983"/>
              <a:gd name="connsiteY32" fmla="*/ 115399 h 153339"/>
              <a:gd name="connsiteX33" fmla="*/ 1320165 w 2648983"/>
              <a:gd name="connsiteY33" fmla="*/ 117304 h 153339"/>
              <a:gd name="connsiteX34" fmla="*/ 1363980 w 2648983"/>
              <a:gd name="connsiteY34" fmla="*/ 121114 h 153339"/>
              <a:gd name="connsiteX35" fmla="*/ 1390650 w 2648983"/>
              <a:gd name="connsiteY35" fmla="*/ 126829 h 153339"/>
              <a:gd name="connsiteX36" fmla="*/ 1396365 w 2648983"/>
              <a:gd name="connsiteY36" fmla="*/ 128734 h 153339"/>
              <a:gd name="connsiteX37" fmla="*/ 1403985 w 2648983"/>
              <a:gd name="connsiteY37" fmla="*/ 130639 h 153339"/>
              <a:gd name="connsiteX38" fmla="*/ 1409700 w 2648983"/>
              <a:gd name="connsiteY38" fmla="*/ 132544 h 153339"/>
              <a:gd name="connsiteX39" fmla="*/ 1417320 w 2648983"/>
              <a:gd name="connsiteY39" fmla="*/ 134449 h 153339"/>
              <a:gd name="connsiteX40" fmla="*/ 1463040 w 2648983"/>
              <a:gd name="connsiteY40" fmla="*/ 138259 h 153339"/>
              <a:gd name="connsiteX41" fmla="*/ 1482090 w 2648983"/>
              <a:gd name="connsiteY41" fmla="*/ 140164 h 153339"/>
              <a:gd name="connsiteX42" fmla="*/ 1489710 w 2648983"/>
              <a:gd name="connsiteY42" fmla="*/ 142069 h 153339"/>
              <a:gd name="connsiteX43" fmla="*/ 1520190 w 2648983"/>
              <a:gd name="connsiteY43" fmla="*/ 143974 h 153339"/>
              <a:gd name="connsiteX44" fmla="*/ 1543050 w 2648983"/>
              <a:gd name="connsiteY44" fmla="*/ 145879 h 153339"/>
              <a:gd name="connsiteX45" fmla="*/ 1628775 w 2648983"/>
              <a:gd name="connsiteY45" fmla="*/ 147784 h 153339"/>
              <a:gd name="connsiteX46" fmla="*/ 1703070 w 2648983"/>
              <a:gd name="connsiteY46" fmla="*/ 145879 h 153339"/>
              <a:gd name="connsiteX47" fmla="*/ 1885198 w 2648983"/>
              <a:gd name="connsiteY47" fmla="*/ 52101 h 153339"/>
              <a:gd name="connsiteX48" fmla="*/ 1916430 w 2648983"/>
              <a:gd name="connsiteY48" fmla="*/ 100159 h 153339"/>
              <a:gd name="connsiteX49" fmla="*/ 1922145 w 2648983"/>
              <a:gd name="connsiteY49" fmla="*/ 98254 h 153339"/>
              <a:gd name="connsiteX50" fmla="*/ 1933575 w 2648983"/>
              <a:gd name="connsiteY50" fmla="*/ 90634 h 153339"/>
              <a:gd name="connsiteX51" fmla="*/ 1948815 w 2648983"/>
              <a:gd name="connsiteY51" fmla="*/ 86824 h 153339"/>
              <a:gd name="connsiteX52" fmla="*/ 1954530 w 2648983"/>
              <a:gd name="connsiteY52" fmla="*/ 83014 h 153339"/>
              <a:gd name="connsiteX53" fmla="*/ 1969770 w 2648983"/>
              <a:gd name="connsiteY53" fmla="*/ 79204 h 153339"/>
              <a:gd name="connsiteX54" fmla="*/ 2604135 w 2648983"/>
              <a:gd name="connsiteY54" fmla="*/ 4909 h 153339"/>
              <a:gd name="connsiteX55" fmla="*/ 2617470 w 2648983"/>
              <a:gd name="connsiteY55" fmla="*/ 6814 h 15333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54530 w 2650109"/>
              <a:gd name="connsiteY52" fmla="*/ 83294 h 153619"/>
              <a:gd name="connsiteX53" fmla="*/ 2604135 w 2650109"/>
              <a:gd name="connsiteY53" fmla="*/ 5189 h 153619"/>
              <a:gd name="connsiteX54" fmla="*/ 2617470 w 2650109"/>
              <a:gd name="connsiteY54" fmla="*/ 7094 h 15361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54530 w 2650109"/>
              <a:gd name="connsiteY52" fmla="*/ 83294 h 153619"/>
              <a:gd name="connsiteX53" fmla="*/ 1968643 w 2650109"/>
              <a:gd name="connsiteY53" fmla="*/ 78735 h 153619"/>
              <a:gd name="connsiteX54" fmla="*/ 2604135 w 2650109"/>
              <a:gd name="connsiteY54" fmla="*/ 5189 h 153619"/>
              <a:gd name="connsiteX55" fmla="*/ 2617470 w 2650109"/>
              <a:gd name="connsiteY55" fmla="*/ 7094 h 153619"/>
              <a:gd name="connsiteX0" fmla="*/ 0 w 2650109"/>
              <a:gd name="connsiteY0" fmla="*/ 14714 h 153619"/>
              <a:gd name="connsiteX1" fmla="*/ 179070 w 2650109"/>
              <a:gd name="connsiteY1" fmla="*/ 16619 h 153619"/>
              <a:gd name="connsiteX2" fmla="*/ 459105 w 2650109"/>
              <a:gd name="connsiteY2" fmla="*/ 16619 h 153619"/>
              <a:gd name="connsiteX3" fmla="*/ 647700 w 2650109"/>
              <a:gd name="connsiteY3" fmla="*/ 14714 h 153619"/>
              <a:gd name="connsiteX4" fmla="*/ 714375 w 2650109"/>
              <a:gd name="connsiteY4" fmla="*/ 22334 h 153619"/>
              <a:gd name="connsiteX5" fmla="*/ 721995 w 2650109"/>
              <a:gd name="connsiteY5" fmla="*/ 24239 h 153619"/>
              <a:gd name="connsiteX6" fmla="*/ 735330 w 2650109"/>
              <a:gd name="connsiteY6" fmla="*/ 28049 h 153619"/>
              <a:gd name="connsiteX7" fmla="*/ 750570 w 2650109"/>
              <a:gd name="connsiteY7" fmla="*/ 29954 h 153619"/>
              <a:gd name="connsiteX8" fmla="*/ 782955 w 2650109"/>
              <a:gd name="connsiteY8" fmla="*/ 35669 h 153619"/>
              <a:gd name="connsiteX9" fmla="*/ 794385 w 2650109"/>
              <a:gd name="connsiteY9" fmla="*/ 39479 h 153619"/>
              <a:gd name="connsiteX10" fmla="*/ 800100 w 2650109"/>
              <a:gd name="connsiteY10" fmla="*/ 41384 h 153619"/>
              <a:gd name="connsiteX11" fmla="*/ 811530 w 2650109"/>
              <a:gd name="connsiteY11" fmla="*/ 43289 h 153619"/>
              <a:gd name="connsiteX12" fmla="*/ 819150 w 2650109"/>
              <a:gd name="connsiteY12" fmla="*/ 45194 h 153619"/>
              <a:gd name="connsiteX13" fmla="*/ 859155 w 2650109"/>
              <a:gd name="connsiteY13" fmla="*/ 49004 h 153619"/>
              <a:gd name="connsiteX14" fmla="*/ 868680 w 2650109"/>
              <a:gd name="connsiteY14" fmla="*/ 50909 h 153619"/>
              <a:gd name="connsiteX15" fmla="*/ 874395 w 2650109"/>
              <a:gd name="connsiteY15" fmla="*/ 52814 h 153619"/>
              <a:gd name="connsiteX16" fmla="*/ 902970 w 2650109"/>
              <a:gd name="connsiteY16" fmla="*/ 58529 h 153619"/>
              <a:gd name="connsiteX17" fmla="*/ 920115 w 2650109"/>
              <a:gd name="connsiteY17" fmla="*/ 62339 h 153619"/>
              <a:gd name="connsiteX18" fmla="*/ 927735 w 2650109"/>
              <a:gd name="connsiteY18" fmla="*/ 64244 h 153619"/>
              <a:gd name="connsiteX19" fmla="*/ 973455 w 2650109"/>
              <a:gd name="connsiteY19" fmla="*/ 66149 h 153619"/>
              <a:gd name="connsiteX20" fmla="*/ 1000125 w 2650109"/>
              <a:gd name="connsiteY20" fmla="*/ 71864 h 153619"/>
              <a:gd name="connsiteX21" fmla="*/ 1022985 w 2650109"/>
              <a:gd name="connsiteY21" fmla="*/ 75674 h 153619"/>
              <a:gd name="connsiteX22" fmla="*/ 1059180 w 2650109"/>
              <a:gd name="connsiteY22" fmla="*/ 81389 h 153619"/>
              <a:gd name="connsiteX23" fmla="*/ 1080135 w 2650109"/>
              <a:gd name="connsiteY23" fmla="*/ 83294 h 153619"/>
              <a:gd name="connsiteX24" fmla="*/ 1129665 w 2650109"/>
              <a:gd name="connsiteY24" fmla="*/ 87104 h 153619"/>
              <a:gd name="connsiteX25" fmla="*/ 1135380 w 2650109"/>
              <a:gd name="connsiteY25" fmla="*/ 89009 h 153619"/>
              <a:gd name="connsiteX26" fmla="*/ 1148715 w 2650109"/>
              <a:gd name="connsiteY26" fmla="*/ 90914 h 153619"/>
              <a:gd name="connsiteX27" fmla="*/ 1190625 w 2650109"/>
              <a:gd name="connsiteY27" fmla="*/ 92819 h 153619"/>
              <a:gd name="connsiteX28" fmla="*/ 1203960 w 2650109"/>
              <a:gd name="connsiteY28" fmla="*/ 96629 h 153619"/>
              <a:gd name="connsiteX29" fmla="*/ 1223010 w 2650109"/>
              <a:gd name="connsiteY29" fmla="*/ 100439 h 153619"/>
              <a:gd name="connsiteX30" fmla="*/ 1230630 w 2650109"/>
              <a:gd name="connsiteY30" fmla="*/ 102344 h 153619"/>
              <a:gd name="connsiteX31" fmla="*/ 1268730 w 2650109"/>
              <a:gd name="connsiteY31" fmla="*/ 106154 h 153619"/>
              <a:gd name="connsiteX32" fmla="*/ 1314450 w 2650109"/>
              <a:gd name="connsiteY32" fmla="*/ 115679 h 153619"/>
              <a:gd name="connsiteX33" fmla="*/ 1320165 w 2650109"/>
              <a:gd name="connsiteY33" fmla="*/ 117584 h 153619"/>
              <a:gd name="connsiteX34" fmla="*/ 1363980 w 2650109"/>
              <a:gd name="connsiteY34" fmla="*/ 121394 h 153619"/>
              <a:gd name="connsiteX35" fmla="*/ 1390650 w 2650109"/>
              <a:gd name="connsiteY35" fmla="*/ 127109 h 153619"/>
              <a:gd name="connsiteX36" fmla="*/ 1396365 w 2650109"/>
              <a:gd name="connsiteY36" fmla="*/ 129014 h 153619"/>
              <a:gd name="connsiteX37" fmla="*/ 1403985 w 2650109"/>
              <a:gd name="connsiteY37" fmla="*/ 130919 h 153619"/>
              <a:gd name="connsiteX38" fmla="*/ 1409700 w 2650109"/>
              <a:gd name="connsiteY38" fmla="*/ 132824 h 153619"/>
              <a:gd name="connsiteX39" fmla="*/ 1417320 w 2650109"/>
              <a:gd name="connsiteY39" fmla="*/ 134729 h 153619"/>
              <a:gd name="connsiteX40" fmla="*/ 1463040 w 2650109"/>
              <a:gd name="connsiteY40" fmla="*/ 138539 h 153619"/>
              <a:gd name="connsiteX41" fmla="*/ 1482090 w 2650109"/>
              <a:gd name="connsiteY41" fmla="*/ 140444 h 153619"/>
              <a:gd name="connsiteX42" fmla="*/ 1489710 w 2650109"/>
              <a:gd name="connsiteY42" fmla="*/ 142349 h 153619"/>
              <a:gd name="connsiteX43" fmla="*/ 1520190 w 2650109"/>
              <a:gd name="connsiteY43" fmla="*/ 144254 h 153619"/>
              <a:gd name="connsiteX44" fmla="*/ 1543050 w 2650109"/>
              <a:gd name="connsiteY44" fmla="*/ 146159 h 153619"/>
              <a:gd name="connsiteX45" fmla="*/ 1628775 w 2650109"/>
              <a:gd name="connsiteY45" fmla="*/ 148064 h 153619"/>
              <a:gd name="connsiteX46" fmla="*/ 1703070 w 2650109"/>
              <a:gd name="connsiteY46" fmla="*/ 146159 h 153619"/>
              <a:gd name="connsiteX47" fmla="*/ 1885198 w 2650109"/>
              <a:gd name="connsiteY47" fmla="*/ 52381 h 153619"/>
              <a:gd name="connsiteX48" fmla="*/ 1916430 w 2650109"/>
              <a:gd name="connsiteY48" fmla="*/ 100439 h 153619"/>
              <a:gd name="connsiteX49" fmla="*/ 1922145 w 2650109"/>
              <a:gd name="connsiteY49" fmla="*/ 98534 h 153619"/>
              <a:gd name="connsiteX50" fmla="*/ 1933575 w 2650109"/>
              <a:gd name="connsiteY50" fmla="*/ 90914 h 153619"/>
              <a:gd name="connsiteX51" fmla="*/ 1948815 w 2650109"/>
              <a:gd name="connsiteY51" fmla="*/ 87104 h 153619"/>
              <a:gd name="connsiteX52" fmla="*/ 1968643 w 2650109"/>
              <a:gd name="connsiteY52" fmla="*/ 78735 h 153619"/>
              <a:gd name="connsiteX53" fmla="*/ 2604135 w 2650109"/>
              <a:gd name="connsiteY53" fmla="*/ 5189 h 153619"/>
              <a:gd name="connsiteX54" fmla="*/ 2617470 w 2650109"/>
              <a:gd name="connsiteY54" fmla="*/ 7094 h 153619"/>
              <a:gd name="connsiteX0" fmla="*/ 0 w 2650531"/>
              <a:gd name="connsiteY0" fmla="*/ 14995 h 153900"/>
              <a:gd name="connsiteX1" fmla="*/ 179070 w 2650531"/>
              <a:gd name="connsiteY1" fmla="*/ 16900 h 153900"/>
              <a:gd name="connsiteX2" fmla="*/ 459105 w 2650531"/>
              <a:gd name="connsiteY2" fmla="*/ 16900 h 153900"/>
              <a:gd name="connsiteX3" fmla="*/ 647700 w 2650531"/>
              <a:gd name="connsiteY3" fmla="*/ 14995 h 153900"/>
              <a:gd name="connsiteX4" fmla="*/ 714375 w 2650531"/>
              <a:gd name="connsiteY4" fmla="*/ 22615 h 153900"/>
              <a:gd name="connsiteX5" fmla="*/ 721995 w 2650531"/>
              <a:gd name="connsiteY5" fmla="*/ 24520 h 153900"/>
              <a:gd name="connsiteX6" fmla="*/ 735330 w 2650531"/>
              <a:gd name="connsiteY6" fmla="*/ 28330 h 153900"/>
              <a:gd name="connsiteX7" fmla="*/ 750570 w 2650531"/>
              <a:gd name="connsiteY7" fmla="*/ 30235 h 153900"/>
              <a:gd name="connsiteX8" fmla="*/ 782955 w 2650531"/>
              <a:gd name="connsiteY8" fmla="*/ 35950 h 153900"/>
              <a:gd name="connsiteX9" fmla="*/ 794385 w 2650531"/>
              <a:gd name="connsiteY9" fmla="*/ 39760 h 153900"/>
              <a:gd name="connsiteX10" fmla="*/ 800100 w 2650531"/>
              <a:gd name="connsiteY10" fmla="*/ 41665 h 153900"/>
              <a:gd name="connsiteX11" fmla="*/ 811530 w 2650531"/>
              <a:gd name="connsiteY11" fmla="*/ 43570 h 153900"/>
              <a:gd name="connsiteX12" fmla="*/ 819150 w 2650531"/>
              <a:gd name="connsiteY12" fmla="*/ 45475 h 153900"/>
              <a:gd name="connsiteX13" fmla="*/ 859155 w 2650531"/>
              <a:gd name="connsiteY13" fmla="*/ 49285 h 153900"/>
              <a:gd name="connsiteX14" fmla="*/ 868680 w 2650531"/>
              <a:gd name="connsiteY14" fmla="*/ 51190 h 153900"/>
              <a:gd name="connsiteX15" fmla="*/ 874395 w 2650531"/>
              <a:gd name="connsiteY15" fmla="*/ 53095 h 153900"/>
              <a:gd name="connsiteX16" fmla="*/ 902970 w 2650531"/>
              <a:gd name="connsiteY16" fmla="*/ 58810 h 153900"/>
              <a:gd name="connsiteX17" fmla="*/ 920115 w 2650531"/>
              <a:gd name="connsiteY17" fmla="*/ 62620 h 153900"/>
              <a:gd name="connsiteX18" fmla="*/ 927735 w 2650531"/>
              <a:gd name="connsiteY18" fmla="*/ 64525 h 153900"/>
              <a:gd name="connsiteX19" fmla="*/ 973455 w 2650531"/>
              <a:gd name="connsiteY19" fmla="*/ 66430 h 153900"/>
              <a:gd name="connsiteX20" fmla="*/ 1000125 w 2650531"/>
              <a:gd name="connsiteY20" fmla="*/ 72145 h 153900"/>
              <a:gd name="connsiteX21" fmla="*/ 1022985 w 2650531"/>
              <a:gd name="connsiteY21" fmla="*/ 75955 h 153900"/>
              <a:gd name="connsiteX22" fmla="*/ 1059180 w 2650531"/>
              <a:gd name="connsiteY22" fmla="*/ 81670 h 153900"/>
              <a:gd name="connsiteX23" fmla="*/ 1080135 w 2650531"/>
              <a:gd name="connsiteY23" fmla="*/ 83575 h 153900"/>
              <a:gd name="connsiteX24" fmla="*/ 1129665 w 2650531"/>
              <a:gd name="connsiteY24" fmla="*/ 87385 h 153900"/>
              <a:gd name="connsiteX25" fmla="*/ 1135380 w 2650531"/>
              <a:gd name="connsiteY25" fmla="*/ 89290 h 153900"/>
              <a:gd name="connsiteX26" fmla="*/ 1148715 w 2650531"/>
              <a:gd name="connsiteY26" fmla="*/ 91195 h 153900"/>
              <a:gd name="connsiteX27" fmla="*/ 1190625 w 2650531"/>
              <a:gd name="connsiteY27" fmla="*/ 93100 h 153900"/>
              <a:gd name="connsiteX28" fmla="*/ 1203960 w 2650531"/>
              <a:gd name="connsiteY28" fmla="*/ 96910 h 153900"/>
              <a:gd name="connsiteX29" fmla="*/ 1223010 w 2650531"/>
              <a:gd name="connsiteY29" fmla="*/ 100720 h 153900"/>
              <a:gd name="connsiteX30" fmla="*/ 1230630 w 2650531"/>
              <a:gd name="connsiteY30" fmla="*/ 102625 h 153900"/>
              <a:gd name="connsiteX31" fmla="*/ 1268730 w 2650531"/>
              <a:gd name="connsiteY31" fmla="*/ 106435 h 153900"/>
              <a:gd name="connsiteX32" fmla="*/ 1314450 w 2650531"/>
              <a:gd name="connsiteY32" fmla="*/ 115960 h 153900"/>
              <a:gd name="connsiteX33" fmla="*/ 1320165 w 2650531"/>
              <a:gd name="connsiteY33" fmla="*/ 117865 h 153900"/>
              <a:gd name="connsiteX34" fmla="*/ 1363980 w 2650531"/>
              <a:gd name="connsiteY34" fmla="*/ 121675 h 153900"/>
              <a:gd name="connsiteX35" fmla="*/ 1390650 w 2650531"/>
              <a:gd name="connsiteY35" fmla="*/ 127390 h 153900"/>
              <a:gd name="connsiteX36" fmla="*/ 1396365 w 2650531"/>
              <a:gd name="connsiteY36" fmla="*/ 129295 h 153900"/>
              <a:gd name="connsiteX37" fmla="*/ 1403985 w 2650531"/>
              <a:gd name="connsiteY37" fmla="*/ 131200 h 153900"/>
              <a:gd name="connsiteX38" fmla="*/ 1409700 w 2650531"/>
              <a:gd name="connsiteY38" fmla="*/ 133105 h 153900"/>
              <a:gd name="connsiteX39" fmla="*/ 1417320 w 2650531"/>
              <a:gd name="connsiteY39" fmla="*/ 135010 h 153900"/>
              <a:gd name="connsiteX40" fmla="*/ 1463040 w 2650531"/>
              <a:gd name="connsiteY40" fmla="*/ 138820 h 153900"/>
              <a:gd name="connsiteX41" fmla="*/ 1482090 w 2650531"/>
              <a:gd name="connsiteY41" fmla="*/ 140725 h 153900"/>
              <a:gd name="connsiteX42" fmla="*/ 1489710 w 2650531"/>
              <a:gd name="connsiteY42" fmla="*/ 142630 h 153900"/>
              <a:gd name="connsiteX43" fmla="*/ 1520190 w 2650531"/>
              <a:gd name="connsiteY43" fmla="*/ 144535 h 153900"/>
              <a:gd name="connsiteX44" fmla="*/ 1543050 w 2650531"/>
              <a:gd name="connsiteY44" fmla="*/ 146440 h 153900"/>
              <a:gd name="connsiteX45" fmla="*/ 1628775 w 2650531"/>
              <a:gd name="connsiteY45" fmla="*/ 148345 h 153900"/>
              <a:gd name="connsiteX46" fmla="*/ 1703070 w 2650531"/>
              <a:gd name="connsiteY46" fmla="*/ 146440 h 153900"/>
              <a:gd name="connsiteX47" fmla="*/ 1885198 w 2650531"/>
              <a:gd name="connsiteY47" fmla="*/ 52662 h 153900"/>
              <a:gd name="connsiteX48" fmla="*/ 1916430 w 2650531"/>
              <a:gd name="connsiteY48" fmla="*/ 100720 h 153900"/>
              <a:gd name="connsiteX49" fmla="*/ 1922145 w 2650531"/>
              <a:gd name="connsiteY49" fmla="*/ 98815 h 153900"/>
              <a:gd name="connsiteX50" fmla="*/ 1933575 w 2650531"/>
              <a:gd name="connsiteY50" fmla="*/ 91195 h 153900"/>
              <a:gd name="connsiteX51" fmla="*/ 1948815 w 2650531"/>
              <a:gd name="connsiteY51" fmla="*/ 87385 h 153900"/>
              <a:gd name="connsiteX52" fmla="*/ 2604135 w 2650531"/>
              <a:gd name="connsiteY52" fmla="*/ 5470 h 153900"/>
              <a:gd name="connsiteX53" fmla="*/ 2617470 w 2650531"/>
              <a:gd name="connsiteY53" fmla="*/ 7375 h 153900"/>
              <a:gd name="connsiteX0" fmla="*/ 0 w 2651658"/>
              <a:gd name="connsiteY0" fmla="*/ 15275 h 154180"/>
              <a:gd name="connsiteX1" fmla="*/ 179070 w 2651658"/>
              <a:gd name="connsiteY1" fmla="*/ 17180 h 154180"/>
              <a:gd name="connsiteX2" fmla="*/ 459105 w 2651658"/>
              <a:gd name="connsiteY2" fmla="*/ 17180 h 154180"/>
              <a:gd name="connsiteX3" fmla="*/ 647700 w 2651658"/>
              <a:gd name="connsiteY3" fmla="*/ 15275 h 154180"/>
              <a:gd name="connsiteX4" fmla="*/ 714375 w 2651658"/>
              <a:gd name="connsiteY4" fmla="*/ 22895 h 154180"/>
              <a:gd name="connsiteX5" fmla="*/ 721995 w 2651658"/>
              <a:gd name="connsiteY5" fmla="*/ 24800 h 154180"/>
              <a:gd name="connsiteX6" fmla="*/ 735330 w 2651658"/>
              <a:gd name="connsiteY6" fmla="*/ 28610 h 154180"/>
              <a:gd name="connsiteX7" fmla="*/ 750570 w 2651658"/>
              <a:gd name="connsiteY7" fmla="*/ 30515 h 154180"/>
              <a:gd name="connsiteX8" fmla="*/ 782955 w 2651658"/>
              <a:gd name="connsiteY8" fmla="*/ 36230 h 154180"/>
              <a:gd name="connsiteX9" fmla="*/ 794385 w 2651658"/>
              <a:gd name="connsiteY9" fmla="*/ 40040 h 154180"/>
              <a:gd name="connsiteX10" fmla="*/ 800100 w 2651658"/>
              <a:gd name="connsiteY10" fmla="*/ 41945 h 154180"/>
              <a:gd name="connsiteX11" fmla="*/ 811530 w 2651658"/>
              <a:gd name="connsiteY11" fmla="*/ 43850 h 154180"/>
              <a:gd name="connsiteX12" fmla="*/ 819150 w 2651658"/>
              <a:gd name="connsiteY12" fmla="*/ 45755 h 154180"/>
              <a:gd name="connsiteX13" fmla="*/ 859155 w 2651658"/>
              <a:gd name="connsiteY13" fmla="*/ 49565 h 154180"/>
              <a:gd name="connsiteX14" fmla="*/ 868680 w 2651658"/>
              <a:gd name="connsiteY14" fmla="*/ 51470 h 154180"/>
              <a:gd name="connsiteX15" fmla="*/ 874395 w 2651658"/>
              <a:gd name="connsiteY15" fmla="*/ 53375 h 154180"/>
              <a:gd name="connsiteX16" fmla="*/ 902970 w 2651658"/>
              <a:gd name="connsiteY16" fmla="*/ 59090 h 154180"/>
              <a:gd name="connsiteX17" fmla="*/ 920115 w 2651658"/>
              <a:gd name="connsiteY17" fmla="*/ 62900 h 154180"/>
              <a:gd name="connsiteX18" fmla="*/ 927735 w 2651658"/>
              <a:gd name="connsiteY18" fmla="*/ 64805 h 154180"/>
              <a:gd name="connsiteX19" fmla="*/ 973455 w 2651658"/>
              <a:gd name="connsiteY19" fmla="*/ 66710 h 154180"/>
              <a:gd name="connsiteX20" fmla="*/ 1000125 w 2651658"/>
              <a:gd name="connsiteY20" fmla="*/ 72425 h 154180"/>
              <a:gd name="connsiteX21" fmla="*/ 1022985 w 2651658"/>
              <a:gd name="connsiteY21" fmla="*/ 76235 h 154180"/>
              <a:gd name="connsiteX22" fmla="*/ 1059180 w 2651658"/>
              <a:gd name="connsiteY22" fmla="*/ 81950 h 154180"/>
              <a:gd name="connsiteX23" fmla="*/ 1080135 w 2651658"/>
              <a:gd name="connsiteY23" fmla="*/ 83855 h 154180"/>
              <a:gd name="connsiteX24" fmla="*/ 1129665 w 2651658"/>
              <a:gd name="connsiteY24" fmla="*/ 87665 h 154180"/>
              <a:gd name="connsiteX25" fmla="*/ 1135380 w 2651658"/>
              <a:gd name="connsiteY25" fmla="*/ 89570 h 154180"/>
              <a:gd name="connsiteX26" fmla="*/ 1148715 w 2651658"/>
              <a:gd name="connsiteY26" fmla="*/ 91475 h 154180"/>
              <a:gd name="connsiteX27" fmla="*/ 1190625 w 2651658"/>
              <a:gd name="connsiteY27" fmla="*/ 93380 h 154180"/>
              <a:gd name="connsiteX28" fmla="*/ 1203960 w 2651658"/>
              <a:gd name="connsiteY28" fmla="*/ 97190 h 154180"/>
              <a:gd name="connsiteX29" fmla="*/ 1223010 w 2651658"/>
              <a:gd name="connsiteY29" fmla="*/ 101000 h 154180"/>
              <a:gd name="connsiteX30" fmla="*/ 1230630 w 2651658"/>
              <a:gd name="connsiteY30" fmla="*/ 102905 h 154180"/>
              <a:gd name="connsiteX31" fmla="*/ 1268730 w 2651658"/>
              <a:gd name="connsiteY31" fmla="*/ 106715 h 154180"/>
              <a:gd name="connsiteX32" fmla="*/ 1314450 w 2651658"/>
              <a:gd name="connsiteY32" fmla="*/ 116240 h 154180"/>
              <a:gd name="connsiteX33" fmla="*/ 1320165 w 2651658"/>
              <a:gd name="connsiteY33" fmla="*/ 118145 h 154180"/>
              <a:gd name="connsiteX34" fmla="*/ 1363980 w 2651658"/>
              <a:gd name="connsiteY34" fmla="*/ 121955 h 154180"/>
              <a:gd name="connsiteX35" fmla="*/ 1390650 w 2651658"/>
              <a:gd name="connsiteY35" fmla="*/ 127670 h 154180"/>
              <a:gd name="connsiteX36" fmla="*/ 1396365 w 2651658"/>
              <a:gd name="connsiteY36" fmla="*/ 129575 h 154180"/>
              <a:gd name="connsiteX37" fmla="*/ 1403985 w 2651658"/>
              <a:gd name="connsiteY37" fmla="*/ 131480 h 154180"/>
              <a:gd name="connsiteX38" fmla="*/ 1409700 w 2651658"/>
              <a:gd name="connsiteY38" fmla="*/ 133385 h 154180"/>
              <a:gd name="connsiteX39" fmla="*/ 1417320 w 2651658"/>
              <a:gd name="connsiteY39" fmla="*/ 135290 h 154180"/>
              <a:gd name="connsiteX40" fmla="*/ 1463040 w 2651658"/>
              <a:gd name="connsiteY40" fmla="*/ 139100 h 154180"/>
              <a:gd name="connsiteX41" fmla="*/ 1482090 w 2651658"/>
              <a:gd name="connsiteY41" fmla="*/ 141005 h 154180"/>
              <a:gd name="connsiteX42" fmla="*/ 1489710 w 2651658"/>
              <a:gd name="connsiteY42" fmla="*/ 142910 h 154180"/>
              <a:gd name="connsiteX43" fmla="*/ 1520190 w 2651658"/>
              <a:gd name="connsiteY43" fmla="*/ 144815 h 154180"/>
              <a:gd name="connsiteX44" fmla="*/ 1543050 w 2651658"/>
              <a:gd name="connsiteY44" fmla="*/ 146720 h 154180"/>
              <a:gd name="connsiteX45" fmla="*/ 1628775 w 2651658"/>
              <a:gd name="connsiteY45" fmla="*/ 148625 h 154180"/>
              <a:gd name="connsiteX46" fmla="*/ 1703070 w 2651658"/>
              <a:gd name="connsiteY46" fmla="*/ 146720 h 154180"/>
              <a:gd name="connsiteX47" fmla="*/ 1885198 w 2651658"/>
              <a:gd name="connsiteY47" fmla="*/ 52942 h 154180"/>
              <a:gd name="connsiteX48" fmla="*/ 1916430 w 2651658"/>
              <a:gd name="connsiteY48" fmla="*/ 101000 h 154180"/>
              <a:gd name="connsiteX49" fmla="*/ 1922145 w 2651658"/>
              <a:gd name="connsiteY49" fmla="*/ 99095 h 154180"/>
              <a:gd name="connsiteX50" fmla="*/ 1933575 w 2651658"/>
              <a:gd name="connsiteY50" fmla="*/ 91475 h 154180"/>
              <a:gd name="connsiteX51" fmla="*/ 2604135 w 2651658"/>
              <a:gd name="connsiteY51" fmla="*/ 5750 h 154180"/>
              <a:gd name="connsiteX52" fmla="*/ 2617470 w 2651658"/>
              <a:gd name="connsiteY52" fmla="*/ 7655 h 154180"/>
              <a:gd name="connsiteX0" fmla="*/ 0 w 2652503"/>
              <a:gd name="connsiteY0" fmla="*/ 15837 h 154742"/>
              <a:gd name="connsiteX1" fmla="*/ 179070 w 2652503"/>
              <a:gd name="connsiteY1" fmla="*/ 17742 h 154742"/>
              <a:gd name="connsiteX2" fmla="*/ 459105 w 2652503"/>
              <a:gd name="connsiteY2" fmla="*/ 17742 h 154742"/>
              <a:gd name="connsiteX3" fmla="*/ 647700 w 2652503"/>
              <a:gd name="connsiteY3" fmla="*/ 15837 h 154742"/>
              <a:gd name="connsiteX4" fmla="*/ 714375 w 2652503"/>
              <a:gd name="connsiteY4" fmla="*/ 23457 h 154742"/>
              <a:gd name="connsiteX5" fmla="*/ 721995 w 2652503"/>
              <a:gd name="connsiteY5" fmla="*/ 25362 h 154742"/>
              <a:gd name="connsiteX6" fmla="*/ 735330 w 2652503"/>
              <a:gd name="connsiteY6" fmla="*/ 29172 h 154742"/>
              <a:gd name="connsiteX7" fmla="*/ 750570 w 2652503"/>
              <a:gd name="connsiteY7" fmla="*/ 31077 h 154742"/>
              <a:gd name="connsiteX8" fmla="*/ 782955 w 2652503"/>
              <a:gd name="connsiteY8" fmla="*/ 36792 h 154742"/>
              <a:gd name="connsiteX9" fmla="*/ 794385 w 2652503"/>
              <a:gd name="connsiteY9" fmla="*/ 40602 h 154742"/>
              <a:gd name="connsiteX10" fmla="*/ 800100 w 2652503"/>
              <a:gd name="connsiteY10" fmla="*/ 42507 h 154742"/>
              <a:gd name="connsiteX11" fmla="*/ 811530 w 2652503"/>
              <a:gd name="connsiteY11" fmla="*/ 44412 h 154742"/>
              <a:gd name="connsiteX12" fmla="*/ 819150 w 2652503"/>
              <a:gd name="connsiteY12" fmla="*/ 46317 h 154742"/>
              <a:gd name="connsiteX13" fmla="*/ 859155 w 2652503"/>
              <a:gd name="connsiteY13" fmla="*/ 50127 h 154742"/>
              <a:gd name="connsiteX14" fmla="*/ 868680 w 2652503"/>
              <a:gd name="connsiteY14" fmla="*/ 52032 h 154742"/>
              <a:gd name="connsiteX15" fmla="*/ 874395 w 2652503"/>
              <a:gd name="connsiteY15" fmla="*/ 53937 h 154742"/>
              <a:gd name="connsiteX16" fmla="*/ 902970 w 2652503"/>
              <a:gd name="connsiteY16" fmla="*/ 59652 h 154742"/>
              <a:gd name="connsiteX17" fmla="*/ 920115 w 2652503"/>
              <a:gd name="connsiteY17" fmla="*/ 63462 h 154742"/>
              <a:gd name="connsiteX18" fmla="*/ 927735 w 2652503"/>
              <a:gd name="connsiteY18" fmla="*/ 65367 h 154742"/>
              <a:gd name="connsiteX19" fmla="*/ 973455 w 2652503"/>
              <a:gd name="connsiteY19" fmla="*/ 67272 h 154742"/>
              <a:gd name="connsiteX20" fmla="*/ 1000125 w 2652503"/>
              <a:gd name="connsiteY20" fmla="*/ 72987 h 154742"/>
              <a:gd name="connsiteX21" fmla="*/ 1022985 w 2652503"/>
              <a:gd name="connsiteY21" fmla="*/ 76797 h 154742"/>
              <a:gd name="connsiteX22" fmla="*/ 1059180 w 2652503"/>
              <a:gd name="connsiteY22" fmla="*/ 82512 h 154742"/>
              <a:gd name="connsiteX23" fmla="*/ 1080135 w 2652503"/>
              <a:gd name="connsiteY23" fmla="*/ 84417 h 154742"/>
              <a:gd name="connsiteX24" fmla="*/ 1129665 w 2652503"/>
              <a:gd name="connsiteY24" fmla="*/ 88227 h 154742"/>
              <a:gd name="connsiteX25" fmla="*/ 1135380 w 2652503"/>
              <a:gd name="connsiteY25" fmla="*/ 90132 h 154742"/>
              <a:gd name="connsiteX26" fmla="*/ 1148715 w 2652503"/>
              <a:gd name="connsiteY26" fmla="*/ 92037 h 154742"/>
              <a:gd name="connsiteX27" fmla="*/ 1190625 w 2652503"/>
              <a:gd name="connsiteY27" fmla="*/ 93942 h 154742"/>
              <a:gd name="connsiteX28" fmla="*/ 1203960 w 2652503"/>
              <a:gd name="connsiteY28" fmla="*/ 97752 h 154742"/>
              <a:gd name="connsiteX29" fmla="*/ 1223010 w 2652503"/>
              <a:gd name="connsiteY29" fmla="*/ 101562 h 154742"/>
              <a:gd name="connsiteX30" fmla="*/ 1230630 w 2652503"/>
              <a:gd name="connsiteY30" fmla="*/ 103467 h 154742"/>
              <a:gd name="connsiteX31" fmla="*/ 1268730 w 2652503"/>
              <a:gd name="connsiteY31" fmla="*/ 107277 h 154742"/>
              <a:gd name="connsiteX32" fmla="*/ 1314450 w 2652503"/>
              <a:gd name="connsiteY32" fmla="*/ 116802 h 154742"/>
              <a:gd name="connsiteX33" fmla="*/ 1320165 w 2652503"/>
              <a:gd name="connsiteY33" fmla="*/ 118707 h 154742"/>
              <a:gd name="connsiteX34" fmla="*/ 1363980 w 2652503"/>
              <a:gd name="connsiteY34" fmla="*/ 122517 h 154742"/>
              <a:gd name="connsiteX35" fmla="*/ 1390650 w 2652503"/>
              <a:gd name="connsiteY35" fmla="*/ 128232 h 154742"/>
              <a:gd name="connsiteX36" fmla="*/ 1396365 w 2652503"/>
              <a:gd name="connsiteY36" fmla="*/ 130137 h 154742"/>
              <a:gd name="connsiteX37" fmla="*/ 1403985 w 2652503"/>
              <a:gd name="connsiteY37" fmla="*/ 132042 h 154742"/>
              <a:gd name="connsiteX38" fmla="*/ 1409700 w 2652503"/>
              <a:gd name="connsiteY38" fmla="*/ 133947 h 154742"/>
              <a:gd name="connsiteX39" fmla="*/ 1417320 w 2652503"/>
              <a:gd name="connsiteY39" fmla="*/ 135852 h 154742"/>
              <a:gd name="connsiteX40" fmla="*/ 1463040 w 2652503"/>
              <a:gd name="connsiteY40" fmla="*/ 139662 h 154742"/>
              <a:gd name="connsiteX41" fmla="*/ 1482090 w 2652503"/>
              <a:gd name="connsiteY41" fmla="*/ 141567 h 154742"/>
              <a:gd name="connsiteX42" fmla="*/ 1489710 w 2652503"/>
              <a:gd name="connsiteY42" fmla="*/ 143472 h 154742"/>
              <a:gd name="connsiteX43" fmla="*/ 1520190 w 2652503"/>
              <a:gd name="connsiteY43" fmla="*/ 145377 h 154742"/>
              <a:gd name="connsiteX44" fmla="*/ 1543050 w 2652503"/>
              <a:gd name="connsiteY44" fmla="*/ 147282 h 154742"/>
              <a:gd name="connsiteX45" fmla="*/ 1628775 w 2652503"/>
              <a:gd name="connsiteY45" fmla="*/ 149187 h 154742"/>
              <a:gd name="connsiteX46" fmla="*/ 1703070 w 2652503"/>
              <a:gd name="connsiteY46" fmla="*/ 147282 h 154742"/>
              <a:gd name="connsiteX47" fmla="*/ 1885198 w 2652503"/>
              <a:gd name="connsiteY47" fmla="*/ 53504 h 154742"/>
              <a:gd name="connsiteX48" fmla="*/ 1916430 w 2652503"/>
              <a:gd name="connsiteY48" fmla="*/ 101562 h 154742"/>
              <a:gd name="connsiteX49" fmla="*/ 1922145 w 2652503"/>
              <a:gd name="connsiteY49" fmla="*/ 99657 h 154742"/>
              <a:gd name="connsiteX50" fmla="*/ 2604135 w 2652503"/>
              <a:gd name="connsiteY50" fmla="*/ 6312 h 154742"/>
              <a:gd name="connsiteX51" fmla="*/ 2617470 w 2652503"/>
              <a:gd name="connsiteY51" fmla="*/ 8217 h 154742"/>
              <a:gd name="connsiteX0" fmla="*/ 0 w 2652925"/>
              <a:gd name="connsiteY0" fmla="*/ 15978 h 154883"/>
              <a:gd name="connsiteX1" fmla="*/ 179070 w 2652925"/>
              <a:gd name="connsiteY1" fmla="*/ 17883 h 154883"/>
              <a:gd name="connsiteX2" fmla="*/ 459105 w 2652925"/>
              <a:gd name="connsiteY2" fmla="*/ 17883 h 154883"/>
              <a:gd name="connsiteX3" fmla="*/ 647700 w 2652925"/>
              <a:gd name="connsiteY3" fmla="*/ 15978 h 154883"/>
              <a:gd name="connsiteX4" fmla="*/ 714375 w 2652925"/>
              <a:gd name="connsiteY4" fmla="*/ 23598 h 154883"/>
              <a:gd name="connsiteX5" fmla="*/ 721995 w 2652925"/>
              <a:gd name="connsiteY5" fmla="*/ 25503 h 154883"/>
              <a:gd name="connsiteX6" fmla="*/ 735330 w 2652925"/>
              <a:gd name="connsiteY6" fmla="*/ 29313 h 154883"/>
              <a:gd name="connsiteX7" fmla="*/ 750570 w 2652925"/>
              <a:gd name="connsiteY7" fmla="*/ 31218 h 154883"/>
              <a:gd name="connsiteX8" fmla="*/ 782955 w 2652925"/>
              <a:gd name="connsiteY8" fmla="*/ 36933 h 154883"/>
              <a:gd name="connsiteX9" fmla="*/ 794385 w 2652925"/>
              <a:gd name="connsiteY9" fmla="*/ 40743 h 154883"/>
              <a:gd name="connsiteX10" fmla="*/ 800100 w 2652925"/>
              <a:gd name="connsiteY10" fmla="*/ 42648 h 154883"/>
              <a:gd name="connsiteX11" fmla="*/ 811530 w 2652925"/>
              <a:gd name="connsiteY11" fmla="*/ 44553 h 154883"/>
              <a:gd name="connsiteX12" fmla="*/ 819150 w 2652925"/>
              <a:gd name="connsiteY12" fmla="*/ 46458 h 154883"/>
              <a:gd name="connsiteX13" fmla="*/ 859155 w 2652925"/>
              <a:gd name="connsiteY13" fmla="*/ 50268 h 154883"/>
              <a:gd name="connsiteX14" fmla="*/ 868680 w 2652925"/>
              <a:gd name="connsiteY14" fmla="*/ 52173 h 154883"/>
              <a:gd name="connsiteX15" fmla="*/ 874395 w 2652925"/>
              <a:gd name="connsiteY15" fmla="*/ 54078 h 154883"/>
              <a:gd name="connsiteX16" fmla="*/ 902970 w 2652925"/>
              <a:gd name="connsiteY16" fmla="*/ 59793 h 154883"/>
              <a:gd name="connsiteX17" fmla="*/ 920115 w 2652925"/>
              <a:gd name="connsiteY17" fmla="*/ 63603 h 154883"/>
              <a:gd name="connsiteX18" fmla="*/ 927735 w 2652925"/>
              <a:gd name="connsiteY18" fmla="*/ 65508 h 154883"/>
              <a:gd name="connsiteX19" fmla="*/ 973455 w 2652925"/>
              <a:gd name="connsiteY19" fmla="*/ 67413 h 154883"/>
              <a:gd name="connsiteX20" fmla="*/ 1000125 w 2652925"/>
              <a:gd name="connsiteY20" fmla="*/ 73128 h 154883"/>
              <a:gd name="connsiteX21" fmla="*/ 1022985 w 2652925"/>
              <a:gd name="connsiteY21" fmla="*/ 76938 h 154883"/>
              <a:gd name="connsiteX22" fmla="*/ 1059180 w 2652925"/>
              <a:gd name="connsiteY22" fmla="*/ 82653 h 154883"/>
              <a:gd name="connsiteX23" fmla="*/ 1080135 w 2652925"/>
              <a:gd name="connsiteY23" fmla="*/ 84558 h 154883"/>
              <a:gd name="connsiteX24" fmla="*/ 1129665 w 2652925"/>
              <a:gd name="connsiteY24" fmla="*/ 88368 h 154883"/>
              <a:gd name="connsiteX25" fmla="*/ 1135380 w 2652925"/>
              <a:gd name="connsiteY25" fmla="*/ 90273 h 154883"/>
              <a:gd name="connsiteX26" fmla="*/ 1148715 w 2652925"/>
              <a:gd name="connsiteY26" fmla="*/ 92178 h 154883"/>
              <a:gd name="connsiteX27" fmla="*/ 1190625 w 2652925"/>
              <a:gd name="connsiteY27" fmla="*/ 94083 h 154883"/>
              <a:gd name="connsiteX28" fmla="*/ 1203960 w 2652925"/>
              <a:gd name="connsiteY28" fmla="*/ 97893 h 154883"/>
              <a:gd name="connsiteX29" fmla="*/ 1223010 w 2652925"/>
              <a:gd name="connsiteY29" fmla="*/ 101703 h 154883"/>
              <a:gd name="connsiteX30" fmla="*/ 1230630 w 2652925"/>
              <a:gd name="connsiteY30" fmla="*/ 103608 h 154883"/>
              <a:gd name="connsiteX31" fmla="*/ 1268730 w 2652925"/>
              <a:gd name="connsiteY31" fmla="*/ 107418 h 154883"/>
              <a:gd name="connsiteX32" fmla="*/ 1314450 w 2652925"/>
              <a:gd name="connsiteY32" fmla="*/ 116943 h 154883"/>
              <a:gd name="connsiteX33" fmla="*/ 1320165 w 2652925"/>
              <a:gd name="connsiteY33" fmla="*/ 118848 h 154883"/>
              <a:gd name="connsiteX34" fmla="*/ 1363980 w 2652925"/>
              <a:gd name="connsiteY34" fmla="*/ 122658 h 154883"/>
              <a:gd name="connsiteX35" fmla="*/ 1390650 w 2652925"/>
              <a:gd name="connsiteY35" fmla="*/ 128373 h 154883"/>
              <a:gd name="connsiteX36" fmla="*/ 1396365 w 2652925"/>
              <a:gd name="connsiteY36" fmla="*/ 130278 h 154883"/>
              <a:gd name="connsiteX37" fmla="*/ 1403985 w 2652925"/>
              <a:gd name="connsiteY37" fmla="*/ 132183 h 154883"/>
              <a:gd name="connsiteX38" fmla="*/ 1409700 w 2652925"/>
              <a:gd name="connsiteY38" fmla="*/ 134088 h 154883"/>
              <a:gd name="connsiteX39" fmla="*/ 1417320 w 2652925"/>
              <a:gd name="connsiteY39" fmla="*/ 135993 h 154883"/>
              <a:gd name="connsiteX40" fmla="*/ 1463040 w 2652925"/>
              <a:gd name="connsiteY40" fmla="*/ 139803 h 154883"/>
              <a:gd name="connsiteX41" fmla="*/ 1482090 w 2652925"/>
              <a:gd name="connsiteY41" fmla="*/ 141708 h 154883"/>
              <a:gd name="connsiteX42" fmla="*/ 1489710 w 2652925"/>
              <a:gd name="connsiteY42" fmla="*/ 143613 h 154883"/>
              <a:gd name="connsiteX43" fmla="*/ 1520190 w 2652925"/>
              <a:gd name="connsiteY43" fmla="*/ 145518 h 154883"/>
              <a:gd name="connsiteX44" fmla="*/ 1543050 w 2652925"/>
              <a:gd name="connsiteY44" fmla="*/ 147423 h 154883"/>
              <a:gd name="connsiteX45" fmla="*/ 1628775 w 2652925"/>
              <a:gd name="connsiteY45" fmla="*/ 149328 h 154883"/>
              <a:gd name="connsiteX46" fmla="*/ 1703070 w 2652925"/>
              <a:gd name="connsiteY46" fmla="*/ 147423 h 154883"/>
              <a:gd name="connsiteX47" fmla="*/ 1885198 w 2652925"/>
              <a:gd name="connsiteY47" fmla="*/ 53645 h 154883"/>
              <a:gd name="connsiteX48" fmla="*/ 1916430 w 2652925"/>
              <a:gd name="connsiteY48" fmla="*/ 101703 h 154883"/>
              <a:gd name="connsiteX49" fmla="*/ 2604135 w 2652925"/>
              <a:gd name="connsiteY49" fmla="*/ 6453 h 154883"/>
              <a:gd name="connsiteX50" fmla="*/ 2617470 w 2652925"/>
              <a:gd name="connsiteY50" fmla="*/ 8358 h 154883"/>
              <a:gd name="connsiteX0" fmla="*/ 0 w 2655234"/>
              <a:gd name="connsiteY0" fmla="*/ 12450 h 151355"/>
              <a:gd name="connsiteX1" fmla="*/ 179070 w 2655234"/>
              <a:gd name="connsiteY1" fmla="*/ 14355 h 151355"/>
              <a:gd name="connsiteX2" fmla="*/ 459105 w 2655234"/>
              <a:gd name="connsiteY2" fmla="*/ 14355 h 151355"/>
              <a:gd name="connsiteX3" fmla="*/ 647700 w 2655234"/>
              <a:gd name="connsiteY3" fmla="*/ 12450 h 151355"/>
              <a:gd name="connsiteX4" fmla="*/ 714375 w 2655234"/>
              <a:gd name="connsiteY4" fmla="*/ 20070 h 151355"/>
              <a:gd name="connsiteX5" fmla="*/ 721995 w 2655234"/>
              <a:gd name="connsiteY5" fmla="*/ 21975 h 151355"/>
              <a:gd name="connsiteX6" fmla="*/ 735330 w 2655234"/>
              <a:gd name="connsiteY6" fmla="*/ 25785 h 151355"/>
              <a:gd name="connsiteX7" fmla="*/ 750570 w 2655234"/>
              <a:gd name="connsiteY7" fmla="*/ 27690 h 151355"/>
              <a:gd name="connsiteX8" fmla="*/ 782955 w 2655234"/>
              <a:gd name="connsiteY8" fmla="*/ 33405 h 151355"/>
              <a:gd name="connsiteX9" fmla="*/ 794385 w 2655234"/>
              <a:gd name="connsiteY9" fmla="*/ 37215 h 151355"/>
              <a:gd name="connsiteX10" fmla="*/ 800100 w 2655234"/>
              <a:gd name="connsiteY10" fmla="*/ 39120 h 151355"/>
              <a:gd name="connsiteX11" fmla="*/ 811530 w 2655234"/>
              <a:gd name="connsiteY11" fmla="*/ 41025 h 151355"/>
              <a:gd name="connsiteX12" fmla="*/ 819150 w 2655234"/>
              <a:gd name="connsiteY12" fmla="*/ 42930 h 151355"/>
              <a:gd name="connsiteX13" fmla="*/ 859155 w 2655234"/>
              <a:gd name="connsiteY13" fmla="*/ 46740 h 151355"/>
              <a:gd name="connsiteX14" fmla="*/ 868680 w 2655234"/>
              <a:gd name="connsiteY14" fmla="*/ 48645 h 151355"/>
              <a:gd name="connsiteX15" fmla="*/ 874395 w 2655234"/>
              <a:gd name="connsiteY15" fmla="*/ 50550 h 151355"/>
              <a:gd name="connsiteX16" fmla="*/ 902970 w 2655234"/>
              <a:gd name="connsiteY16" fmla="*/ 56265 h 151355"/>
              <a:gd name="connsiteX17" fmla="*/ 920115 w 2655234"/>
              <a:gd name="connsiteY17" fmla="*/ 60075 h 151355"/>
              <a:gd name="connsiteX18" fmla="*/ 927735 w 2655234"/>
              <a:gd name="connsiteY18" fmla="*/ 61980 h 151355"/>
              <a:gd name="connsiteX19" fmla="*/ 973455 w 2655234"/>
              <a:gd name="connsiteY19" fmla="*/ 63885 h 151355"/>
              <a:gd name="connsiteX20" fmla="*/ 1000125 w 2655234"/>
              <a:gd name="connsiteY20" fmla="*/ 69600 h 151355"/>
              <a:gd name="connsiteX21" fmla="*/ 1022985 w 2655234"/>
              <a:gd name="connsiteY21" fmla="*/ 73410 h 151355"/>
              <a:gd name="connsiteX22" fmla="*/ 1059180 w 2655234"/>
              <a:gd name="connsiteY22" fmla="*/ 79125 h 151355"/>
              <a:gd name="connsiteX23" fmla="*/ 1080135 w 2655234"/>
              <a:gd name="connsiteY23" fmla="*/ 81030 h 151355"/>
              <a:gd name="connsiteX24" fmla="*/ 1129665 w 2655234"/>
              <a:gd name="connsiteY24" fmla="*/ 84840 h 151355"/>
              <a:gd name="connsiteX25" fmla="*/ 1135380 w 2655234"/>
              <a:gd name="connsiteY25" fmla="*/ 86745 h 151355"/>
              <a:gd name="connsiteX26" fmla="*/ 1148715 w 2655234"/>
              <a:gd name="connsiteY26" fmla="*/ 88650 h 151355"/>
              <a:gd name="connsiteX27" fmla="*/ 1190625 w 2655234"/>
              <a:gd name="connsiteY27" fmla="*/ 90555 h 151355"/>
              <a:gd name="connsiteX28" fmla="*/ 1203960 w 2655234"/>
              <a:gd name="connsiteY28" fmla="*/ 94365 h 151355"/>
              <a:gd name="connsiteX29" fmla="*/ 1223010 w 2655234"/>
              <a:gd name="connsiteY29" fmla="*/ 98175 h 151355"/>
              <a:gd name="connsiteX30" fmla="*/ 1230630 w 2655234"/>
              <a:gd name="connsiteY30" fmla="*/ 100080 h 151355"/>
              <a:gd name="connsiteX31" fmla="*/ 1268730 w 2655234"/>
              <a:gd name="connsiteY31" fmla="*/ 103890 h 151355"/>
              <a:gd name="connsiteX32" fmla="*/ 1314450 w 2655234"/>
              <a:gd name="connsiteY32" fmla="*/ 113415 h 151355"/>
              <a:gd name="connsiteX33" fmla="*/ 1320165 w 2655234"/>
              <a:gd name="connsiteY33" fmla="*/ 115320 h 151355"/>
              <a:gd name="connsiteX34" fmla="*/ 1363980 w 2655234"/>
              <a:gd name="connsiteY34" fmla="*/ 119130 h 151355"/>
              <a:gd name="connsiteX35" fmla="*/ 1390650 w 2655234"/>
              <a:gd name="connsiteY35" fmla="*/ 124845 h 151355"/>
              <a:gd name="connsiteX36" fmla="*/ 1396365 w 2655234"/>
              <a:gd name="connsiteY36" fmla="*/ 126750 h 151355"/>
              <a:gd name="connsiteX37" fmla="*/ 1403985 w 2655234"/>
              <a:gd name="connsiteY37" fmla="*/ 128655 h 151355"/>
              <a:gd name="connsiteX38" fmla="*/ 1409700 w 2655234"/>
              <a:gd name="connsiteY38" fmla="*/ 130560 h 151355"/>
              <a:gd name="connsiteX39" fmla="*/ 1417320 w 2655234"/>
              <a:gd name="connsiteY39" fmla="*/ 132465 h 151355"/>
              <a:gd name="connsiteX40" fmla="*/ 1463040 w 2655234"/>
              <a:gd name="connsiteY40" fmla="*/ 136275 h 151355"/>
              <a:gd name="connsiteX41" fmla="*/ 1482090 w 2655234"/>
              <a:gd name="connsiteY41" fmla="*/ 138180 h 151355"/>
              <a:gd name="connsiteX42" fmla="*/ 1489710 w 2655234"/>
              <a:gd name="connsiteY42" fmla="*/ 140085 h 151355"/>
              <a:gd name="connsiteX43" fmla="*/ 1520190 w 2655234"/>
              <a:gd name="connsiteY43" fmla="*/ 141990 h 151355"/>
              <a:gd name="connsiteX44" fmla="*/ 1543050 w 2655234"/>
              <a:gd name="connsiteY44" fmla="*/ 143895 h 151355"/>
              <a:gd name="connsiteX45" fmla="*/ 1628775 w 2655234"/>
              <a:gd name="connsiteY45" fmla="*/ 145800 h 151355"/>
              <a:gd name="connsiteX46" fmla="*/ 1703070 w 2655234"/>
              <a:gd name="connsiteY46" fmla="*/ 143895 h 151355"/>
              <a:gd name="connsiteX47" fmla="*/ 1885198 w 2655234"/>
              <a:gd name="connsiteY47" fmla="*/ 50117 h 151355"/>
              <a:gd name="connsiteX48" fmla="*/ 2604135 w 2655234"/>
              <a:gd name="connsiteY48" fmla="*/ 2925 h 151355"/>
              <a:gd name="connsiteX49" fmla="*/ 2617470 w 2655234"/>
              <a:gd name="connsiteY49" fmla="*/ 4830 h 151355"/>
              <a:gd name="connsiteX0" fmla="*/ 0 w 2655356"/>
              <a:gd name="connsiteY0" fmla="*/ 11424 h 151374"/>
              <a:gd name="connsiteX1" fmla="*/ 179070 w 2655356"/>
              <a:gd name="connsiteY1" fmla="*/ 13329 h 151374"/>
              <a:gd name="connsiteX2" fmla="*/ 459105 w 2655356"/>
              <a:gd name="connsiteY2" fmla="*/ 13329 h 151374"/>
              <a:gd name="connsiteX3" fmla="*/ 647700 w 2655356"/>
              <a:gd name="connsiteY3" fmla="*/ 11424 h 151374"/>
              <a:gd name="connsiteX4" fmla="*/ 714375 w 2655356"/>
              <a:gd name="connsiteY4" fmla="*/ 19044 h 151374"/>
              <a:gd name="connsiteX5" fmla="*/ 721995 w 2655356"/>
              <a:gd name="connsiteY5" fmla="*/ 20949 h 151374"/>
              <a:gd name="connsiteX6" fmla="*/ 735330 w 2655356"/>
              <a:gd name="connsiteY6" fmla="*/ 24759 h 151374"/>
              <a:gd name="connsiteX7" fmla="*/ 750570 w 2655356"/>
              <a:gd name="connsiteY7" fmla="*/ 26664 h 151374"/>
              <a:gd name="connsiteX8" fmla="*/ 782955 w 2655356"/>
              <a:gd name="connsiteY8" fmla="*/ 32379 h 151374"/>
              <a:gd name="connsiteX9" fmla="*/ 794385 w 2655356"/>
              <a:gd name="connsiteY9" fmla="*/ 36189 h 151374"/>
              <a:gd name="connsiteX10" fmla="*/ 800100 w 2655356"/>
              <a:gd name="connsiteY10" fmla="*/ 38094 h 151374"/>
              <a:gd name="connsiteX11" fmla="*/ 811530 w 2655356"/>
              <a:gd name="connsiteY11" fmla="*/ 39999 h 151374"/>
              <a:gd name="connsiteX12" fmla="*/ 819150 w 2655356"/>
              <a:gd name="connsiteY12" fmla="*/ 41904 h 151374"/>
              <a:gd name="connsiteX13" fmla="*/ 859155 w 2655356"/>
              <a:gd name="connsiteY13" fmla="*/ 45714 h 151374"/>
              <a:gd name="connsiteX14" fmla="*/ 868680 w 2655356"/>
              <a:gd name="connsiteY14" fmla="*/ 47619 h 151374"/>
              <a:gd name="connsiteX15" fmla="*/ 874395 w 2655356"/>
              <a:gd name="connsiteY15" fmla="*/ 49524 h 151374"/>
              <a:gd name="connsiteX16" fmla="*/ 902970 w 2655356"/>
              <a:gd name="connsiteY16" fmla="*/ 55239 h 151374"/>
              <a:gd name="connsiteX17" fmla="*/ 920115 w 2655356"/>
              <a:gd name="connsiteY17" fmla="*/ 59049 h 151374"/>
              <a:gd name="connsiteX18" fmla="*/ 927735 w 2655356"/>
              <a:gd name="connsiteY18" fmla="*/ 60954 h 151374"/>
              <a:gd name="connsiteX19" fmla="*/ 973455 w 2655356"/>
              <a:gd name="connsiteY19" fmla="*/ 62859 h 151374"/>
              <a:gd name="connsiteX20" fmla="*/ 1000125 w 2655356"/>
              <a:gd name="connsiteY20" fmla="*/ 68574 h 151374"/>
              <a:gd name="connsiteX21" fmla="*/ 1022985 w 2655356"/>
              <a:gd name="connsiteY21" fmla="*/ 72384 h 151374"/>
              <a:gd name="connsiteX22" fmla="*/ 1059180 w 2655356"/>
              <a:gd name="connsiteY22" fmla="*/ 78099 h 151374"/>
              <a:gd name="connsiteX23" fmla="*/ 1080135 w 2655356"/>
              <a:gd name="connsiteY23" fmla="*/ 80004 h 151374"/>
              <a:gd name="connsiteX24" fmla="*/ 1129665 w 2655356"/>
              <a:gd name="connsiteY24" fmla="*/ 83814 h 151374"/>
              <a:gd name="connsiteX25" fmla="*/ 1135380 w 2655356"/>
              <a:gd name="connsiteY25" fmla="*/ 85719 h 151374"/>
              <a:gd name="connsiteX26" fmla="*/ 1148715 w 2655356"/>
              <a:gd name="connsiteY26" fmla="*/ 87624 h 151374"/>
              <a:gd name="connsiteX27" fmla="*/ 1190625 w 2655356"/>
              <a:gd name="connsiteY27" fmla="*/ 89529 h 151374"/>
              <a:gd name="connsiteX28" fmla="*/ 1203960 w 2655356"/>
              <a:gd name="connsiteY28" fmla="*/ 93339 h 151374"/>
              <a:gd name="connsiteX29" fmla="*/ 1223010 w 2655356"/>
              <a:gd name="connsiteY29" fmla="*/ 97149 h 151374"/>
              <a:gd name="connsiteX30" fmla="*/ 1230630 w 2655356"/>
              <a:gd name="connsiteY30" fmla="*/ 99054 h 151374"/>
              <a:gd name="connsiteX31" fmla="*/ 1268730 w 2655356"/>
              <a:gd name="connsiteY31" fmla="*/ 102864 h 151374"/>
              <a:gd name="connsiteX32" fmla="*/ 1314450 w 2655356"/>
              <a:gd name="connsiteY32" fmla="*/ 112389 h 151374"/>
              <a:gd name="connsiteX33" fmla="*/ 1320165 w 2655356"/>
              <a:gd name="connsiteY33" fmla="*/ 114294 h 151374"/>
              <a:gd name="connsiteX34" fmla="*/ 1363980 w 2655356"/>
              <a:gd name="connsiteY34" fmla="*/ 118104 h 151374"/>
              <a:gd name="connsiteX35" fmla="*/ 1390650 w 2655356"/>
              <a:gd name="connsiteY35" fmla="*/ 123819 h 151374"/>
              <a:gd name="connsiteX36" fmla="*/ 1396365 w 2655356"/>
              <a:gd name="connsiteY36" fmla="*/ 125724 h 151374"/>
              <a:gd name="connsiteX37" fmla="*/ 1403985 w 2655356"/>
              <a:gd name="connsiteY37" fmla="*/ 127629 h 151374"/>
              <a:gd name="connsiteX38" fmla="*/ 1409700 w 2655356"/>
              <a:gd name="connsiteY38" fmla="*/ 129534 h 151374"/>
              <a:gd name="connsiteX39" fmla="*/ 1417320 w 2655356"/>
              <a:gd name="connsiteY39" fmla="*/ 131439 h 151374"/>
              <a:gd name="connsiteX40" fmla="*/ 1463040 w 2655356"/>
              <a:gd name="connsiteY40" fmla="*/ 135249 h 151374"/>
              <a:gd name="connsiteX41" fmla="*/ 1482090 w 2655356"/>
              <a:gd name="connsiteY41" fmla="*/ 137154 h 151374"/>
              <a:gd name="connsiteX42" fmla="*/ 1489710 w 2655356"/>
              <a:gd name="connsiteY42" fmla="*/ 139059 h 151374"/>
              <a:gd name="connsiteX43" fmla="*/ 1520190 w 2655356"/>
              <a:gd name="connsiteY43" fmla="*/ 140964 h 151374"/>
              <a:gd name="connsiteX44" fmla="*/ 1543050 w 2655356"/>
              <a:gd name="connsiteY44" fmla="*/ 142869 h 151374"/>
              <a:gd name="connsiteX45" fmla="*/ 1628775 w 2655356"/>
              <a:gd name="connsiteY45" fmla="*/ 144774 h 151374"/>
              <a:gd name="connsiteX46" fmla="*/ 1703070 w 2655356"/>
              <a:gd name="connsiteY46" fmla="*/ 142869 h 151374"/>
              <a:gd name="connsiteX47" fmla="*/ 1883548 w 2655356"/>
              <a:gd name="connsiteY47" fmla="*/ 34945 h 151374"/>
              <a:gd name="connsiteX48" fmla="*/ 2604135 w 2655356"/>
              <a:gd name="connsiteY48" fmla="*/ 1899 h 151374"/>
              <a:gd name="connsiteX49" fmla="*/ 2617470 w 2655356"/>
              <a:gd name="connsiteY49" fmla="*/ 3804 h 151374"/>
              <a:gd name="connsiteX0" fmla="*/ 0 w 2655356"/>
              <a:gd name="connsiteY0" fmla="*/ 10920 h 151394"/>
              <a:gd name="connsiteX1" fmla="*/ 179070 w 2655356"/>
              <a:gd name="connsiteY1" fmla="*/ 12825 h 151394"/>
              <a:gd name="connsiteX2" fmla="*/ 459105 w 2655356"/>
              <a:gd name="connsiteY2" fmla="*/ 12825 h 151394"/>
              <a:gd name="connsiteX3" fmla="*/ 647700 w 2655356"/>
              <a:gd name="connsiteY3" fmla="*/ 10920 h 151394"/>
              <a:gd name="connsiteX4" fmla="*/ 714375 w 2655356"/>
              <a:gd name="connsiteY4" fmla="*/ 18540 h 151394"/>
              <a:gd name="connsiteX5" fmla="*/ 721995 w 2655356"/>
              <a:gd name="connsiteY5" fmla="*/ 20445 h 151394"/>
              <a:gd name="connsiteX6" fmla="*/ 735330 w 2655356"/>
              <a:gd name="connsiteY6" fmla="*/ 24255 h 151394"/>
              <a:gd name="connsiteX7" fmla="*/ 750570 w 2655356"/>
              <a:gd name="connsiteY7" fmla="*/ 26160 h 151394"/>
              <a:gd name="connsiteX8" fmla="*/ 782955 w 2655356"/>
              <a:gd name="connsiteY8" fmla="*/ 31875 h 151394"/>
              <a:gd name="connsiteX9" fmla="*/ 794385 w 2655356"/>
              <a:gd name="connsiteY9" fmla="*/ 35685 h 151394"/>
              <a:gd name="connsiteX10" fmla="*/ 800100 w 2655356"/>
              <a:gd name="connsiteY10" fmla="*/ 37590 h 151394"/>
              <a:gd name="connsiteX11" fmla="*/ 811530 w 2655356"/>
              <a:gd name="connsiteY11" fmla="*/ 39495 h 151394"/>
              <a:gd name="connsiteX12" fmla="*/ 819150 w 2655356"/>
              <a:gd name="connsiteY12" fmla="*/ 41400 h 151394"/>
              <a:gd name="connsiteX13" fmla="*/ 859155 w 2655356"/>
              <a:gd name="connsiteY13" fmla="*/ 45210 h 151394"/>
              <a:gd name="connsiteX14" fmla="*/ 868680 w 2655356"/>
              <a:gd name="connsiteY14" fmla="*/ 47115 h 151394"/>
              <a:gd name="connsiteX15" fmla="*/ 874395 w 2655356"/>
              <a:gd name="connsiteY15" fmla="*/ 49020 h 151394"/>
              <a:gd name="connsiteX16" fmla="*/ 902970 w 2655356"/>
              <a:gd name="connsiteY16" fmla="*/ 54735 h 151394"/>
              <a:gd name="connsiteX17" fmla="*/ 920115 w 2655356"/>
              <a:gd name="connsiteY17" fmla="*/ 58545 h 151394"/>
              <a:gd name="connsiteX18" fmla="*/ 927735 w 2655356"/>
              <a:gd name="connsiteY18" fmla="*/ 60450 h 151394"/>
              <a:gd name="connsiteX19" fmla="*/ 973455 w 2655356"/>
              <a:gd name="connsiteY19" fmla="*/ 62355 h 151394"/>
              <a:gd name="connsiteX20" fmla="*/ 1000125 w 2655356"/>
              <a:gd name="connsiteY20" fmla="*/ 68070 h 151394"/>
              <a:gd name="connsiteX21" fmla="*/ 1022985 w 2655356"/>
              <a:gd name="connsiteY21" fmla="*/ 71880 h 151394"/>
              <a:gd name="connsiteX22" fmla="*/ 1059180 w 2655356"/>
              <a:gd name="connsiteY22" fmla="*/ 77595 h 151394"/>
              <a:gd name="connsiteX23" fmla="*/ 1080135 w 2655356"/>
              <a:gd name="connsiteY23" fmla="*/ 79500 h 151394"/>
              <a:gd name="connsiteX24" fmla="*/ 1129665 w 2655356"/>
              <a:gd name="connsiteY24" fmla="*/ 83310 h 151394"/>
              <a:gd name="connsiteX25" fmla="*/ 1135380 w 2655356"/>
              <a:gd name="connsiteY25" fmla="*/ 85215 h 151394"/>
              <a:gd name="connsiteX26" fmla="*/ 1148715 w 2655356"/>
              <a:gd name="connsiteY26" fmla="*/ 87120 h 151394"/>
              <a:gd name="connsiteX27" fmla="*/ 1190625 w 2655356"/>
              <a:gd name="connsiteY27" fmla="*/ 89025 h 151394"/>
              <a:gd name="connsiteX28" fmla="*/ 1203960 w 2655356"/>
              <a:gd name="connsiteY28" fmla="*/ 92835 h 151394"/>
              <a:gd name="connsiteX29" fmla="*/ 1223010 w 2655356"/>
              <a:gd name="connsiteY29" fmla="*/ 96645 h 151394"/>
              <a:gd name="connsiteX30" fmla="*/ 1230630 w 2655356"/>
              <a:gd name="connsiteY30" fmla="*/ 98550 h 151394"/>
              <a:gd name="connsiteX31" fmla="*/ 1268730 w 2655356"/>
              <a:gd name="connsiteY31" fmla="*/ 102360 h 151394"/>
              <a:gd name="connsiteX32" fmla="*/ 1314450 w 2655356"/>
              <a:gd name="connsiteY32" fmla="*/ 111885 h 151394"/>
              <a:gd name="connsiteX33" fmla="*/ 1320165 w 2655356"/>
              <a:gd name="connsiteY33" fmla="*/ 113790 h 151394"/>
              <a:gd name="connsiteX34" fmla="*/ 1363980 w 2655356"/>
              <a:gd name="connsiteY34" fmla="*/ 117600 h 151394"/>
              <a:gd name="connsiteX35" fmla="*/ 1390650 w 2655356"/>
              <a:gd name="connsiteY35" fmla="*/ 123315 h 151394"/>
              <a:gd name="connsiteX36" fmla="*/ 1396365 w 2655356"/>
              <a:gd name="connsiteY36" fmla="*/ 125220 h 151394"/>
              <a:gd name="connsiteX37" fmla="*/ 1403985 w 2655356"/>
              <a:gd name="connsiteY37" fmla="*/ 127125 h 151394"/>
              <a:gd name="connsiteX38" fmla="*/ 1409700 w 2655356"/>
              <a:gd name="connsiteY38" fmla="*/ 129030 h 151394"/>
              <a:gd name="connsiteX39" fmla="*/ 1417320 w 2655356"/>
              <a:gd name="connsiteY39" fmla="*/ 130935 h 151394"/>
              <a:gd name="connsiteX40" fmla="*/ 1463040 w 2655356"/>
              <a:gd name="connsiteY40" fmla="*/ 134745 h 151394"/>
              <a:gd name="connsiteX41" fmla="*/ 1482090 w 2655356"/>
              <a:gd name="connsiteY41" fmla="*/ 136650 h 151394"/>
              <a:gd name="connsiteX42" fmla="*/ 1489710 w 2655356"/>
              <a:gd name="connsiteY42" fmla="*/ 138555 h 151394"/>
              <a:gd name="connsiteX43" fmla="*/ 1520190 w 2655356"/>
              <a:gd name="connsiteY43" fmla="*/ 140460 h 151394"/>
              <a:gd name="connsiteX44" fmla="*/ 1543050 w 2655356"/>
              <a:gd name="connsiteY44" fmla="*/ 142365 h 151394"/>
              <a:gd name="connsiteX45" fmla="*/ 1628775 w 2655356"/>
              <a:gd name="connsiteY45" fmla="*/ 144270 h 151394"/>
              <a:gd name="connsiteX46" fmla="*/ 1703070 w 2655356"/>
              <a:gd name="connsiteY46" fmla="*/ 142365 h 151394"/>
              <a:gd name="connsiteX47" fmla="*/ 1883548 w 2655356"/>
              <a:gd name="connsiteY47" fmla="*/ 27368 h 151394"/>
              <a:gd name="connsiteX48" fmla="*/ 2604135 w 2655356"/>
              <a:gd name="connsiteY48" fmla="*/ 1395 h 151394"/>
              <a:gd name="connsiteX49" fmla="*/ 2617470 w 2655356"/>
              <a:gd name="connsiteY49" fmla="*/ 3300 h 151394"/>
              <a:gd name="connsiteX0" fmla="*/ 0 w 2655356"/>
              <a:gd name="connsiteY0" fmla="*/ 10920 h 151393"/>
              <a:gd name="connsiteX1" fmla="*/ 179070 w 2655356"/>
              <a:gd name="connsiteY1" fmla="*/ 12825 h 151393"/>
              <a:gd name="connsiteX2" fmla="*/ 459105 w 2655356"/>
              <a:gd name="connsiteY2" fmla="*/ 12825 h 151393"/>
              <a:gd name="connsiteX3" fmla="*/ 647700 w 2655356"/>
              <a:gd name="connsiteY3" fmla="*/ 10920 h 151393"/>
              <a:gd name="connsiteX4" fmla="*/ 714375 w 2655356"/>
              <a:gd name="connsiteY4" fmla="*/ 18540 h 151393"/>
              <a:gd name="connsiteX5" fmla="*/ 721995 w 2655356"/>
              <a:gd name="connsiteY5" fmla="*/ 20445 h 151393"/>
              <a:gd name="connsiteX6" fmla="*/ 735330 w 2655356"/>
              <a:gd name="connsiteY6" fmla="*/ 24255 h 151393"/>
              <a:gd name="connsiteX7" fmla="*/ 750570 w 2655356"/>
              <a:gd name="connsiteY7" fmla="*/ 26160 h 151393"/>
              <a:gd name="connsiteX8" fmla="*/ 782955 w 2655356"/>
              <a:gd name="connsiteY8" fmla="*/ 31875 h 151393"/>
              <a:gd name="connsiteX9" fmla="*/ 794385 w 2655356"/>
              <a:gd name="connsiteY9" fmla="*/ 35685 h 151393"/>
              <a:gd name="connsiteX10" fmla="*/ 800100 w 2655356"/>
              <a:gd name="connsiteY10" fmla="*/ 37590 h 151393"/>
              <a:gd name="connsiteX11" fmla="*/ 811530 w 2655356"/>
              <a:gd name="connsiteY11" fmla="*/ 39495 h 151393"/>
              <a:gd name="connsiteX12" fmla="*/ 819150 w 2655356"/>
              <a:gd name="connsiteY12" fmla="*/ 41400 h 151393"/>
              <a:gd name="connsiteX13" fmla="*/ 859155 w 2655356"/>
              <a:gd name="connsiteY13" fmla="*/ 45210 h 151393"/>
              <a:gd name="connsiteX14" fmla="*/ 868680 w 2655356"/>
              <a:gd name="connsiteY14" fmla="*/ 47115 h 151393"/>
              <a:gd name="connsiteX15" fmla="*/ 874395 w 2655356"/>
              <a:gd name="connsiteY15" fmla="*/ 49020 h 151393"/>
              <a:gd name="connsiteX16" fmla="*/ 902970 w 2655356"/>
              <a:gd name="connsiteY16" fmla="*/ 54735 h 151393"/>
              <a:gd name="connsiteX17" fmla="*/ 920115 w 2655356"/>
              <a:gd name="connsiteY17" fmla="*/ 58545 h 151393"/>
              <a:gd name="connsiteX18" fmla="*/ 927735 w 2655356"/>
              <a:gd name="connsiteY18" fmla="*/ 60450 h 151393"/>
              <a:gd name="connsiteX19" fmla="*/ 973455 w 2655356"/>
              <a:gd name="connsiteY19" fmla="*/ 62355 h 151393"/>
              <a:gd name="connsiteX20" fmla="*/ 1000125 w 2655356"/>
              <a:gd name="connsiteY20" fmla="*/ 68070 h 151393"/>
              <a:gd name="connsiteX21" fmla="*/ 1022985 w 2655356"/>
              <a:gd name="connsiteY21" fmla="*/ 71880 h 151393"/>
              <a:gd name="connsiteX22" fmla="*/ 1059180 w 2655356"/>
              <a:gd name="connsiteY22" fmla="*/ 77595 h 151393"/>
              <a:gd name="connsiteX23" fmla="*/ 1080135 w 2655356"/>
              <a:gd name="connsiteY23" fmla="*/ 79500 h 151393"/>
              <a:gd name="connsiteX24" fmla="*/ 1129665 w 2655356"/>
              <a:gd name="connsiteY24" fmla="*/ 83310 h 151393"/>
              <a:gd name="connsiteX25" fmla="*/ 1135380 w 2655356"/>
              <a:gd name="connsiteY25" fmla="*/ 85215 h 151393"/>
              <a:gd name="connsiteX26" fmla="*/ 1148715 w 2655356"/>
              <a:gd name="connsiteY26" fmla="*/ 87120 h 151393"/>
              <a:gd name="connsiteX27" fmla="*/ 1190625 w 2655356"/>
              <a:gd name="connsiteY27" fmla="*/ 89025 h 151393"/>
              <a:gd name="connsiteX28" fmla="*/ 1203960 w 2655356"/>
              <a:gd name="connsiteY28" fmla="*/ 92835 h 151393"/>
              <a:gd name="connsiteX29" fmla="*/ 1223010 w 2655356"/>
              <a:gd name="connsiteY29" fmla="*/ 96645 h 151393"/>
              <a:gd name="connsiteX30" fmla="*/ 1230630 w 2655356"/>
              <a:gd name="connsiteY30" fmla="*/ 98550 h 151393"/>
              <a:gd name="connsiteX31" fmla="*/ 1268730 w 2655356"/>
              <a:gd name="connsiteY31" fmla="*/ 102360 h 151393"/>
              <a:gd name="connsiteX32" fmla="*/ 1314450 w 2655356"/>
              <a:gd name="connsiteY32" fmla="*/ 111885 h 151393"/>
              <a:gd name="connsiteX33" fmla="*/ 1320165 w 2655356"/>
              <a:gd name="connsiteY33" fmla="*/ 113790 h 151393"/>
              <a:gd name="connsiteX34" fmla="*/ 1363980 w 2655356"/>
              <a:gd name="connsiteY34" fmla="*/ 117600 h 151393"/>
              <a:gd name="connsiteX35" fmla="*/ 1390650 w 2655356"/>
              <a:gd name="connsiteY35" fmla="*/ 123315 h 151393"/>
              <a:gd name="connsiteX36" fmla="*/ 1396365 w 2655356"/>
              <a:gd name="connsiteY36" fmla="*/ 125220 h 151393"/>
              <a:gd name="connsiteX37" fmla="*/ 1403985 w 2655356"/>
              <a:gd name="connsiteY37" fmla="*/ 127125 h 151393"/>
              <a:gd name="connsiteX38" fmla="*/ 1409700 w 2655356"/>
              <a:gd name="connsiteY38" fmla="*/ 129030 h 151393"/>
              <a:gd name="connsiteX39" fmla="*/ 1417320 w 2655356"/>
              <a:gd name="connsiteY39" fmla="*/ 130935 h 151393"/>
              <a:gd name="connsiteX40" fmla="*/ 1463040 w 2655356"/>
              <a:gd name="connsiteY40" fmla="*/ 134745 h 151393"/>
              <a:gd name="connsiteX41" fmla="*/ 1482090 w 2655356"/>
              <a:gd name="connsiteY41" fmla="*/ 136650 h 151393"/>
              <a:gd name="connsiteX42" fmla="*/ 1489710 w 2655356"/>
              <a:gd name="connsiteY42" fmla="*/ 138555 h 151393"/>
              <a:gd name="connsiteX43" fmla="*/ 1520190 w 2655356"/>
              <a:gd name="connsiteY43" fmla="*/ 140460 h 151393"/>
              <a:gd name="connsiteX44" fmla="*/ 1543050 w 2655356"/>
              <a:gd name="connsiteY44" fmla="*/ 142365 h 151393"/>
              <a:gd name="connsiteX45" fmla="*/ 1628775 w 2655356"/>
              <a:gd name="connsiteY45" fmla="*/ 144270 h 151393"/>
              <a:gd name="connsiteX46" fmla="*/ 1703070 w 2655356"/>
              <a:gd name="connsiteY46" fmla="*/ 142365 h 151393"/>
              <a:gd name="connsiteX47" fmla="*/ 1883548 w 2655356"/>
              <a:gd name="connsiteY47" fmla="*/ 27368 h 151393"/>
              <a:gd name="connsiteX48" fmla="*/ 2604135 w 2655356"/>
              <a:gd name="connsiteY48" fmla="*/ 1395 h 151393"/>
              <a:gd name="connsiteX49" fmla="*/ 2617470 w 2655356"/>
              <a:gd name="connsiteY49" fmla="*/ 3300 h 151393"/>
              <a:gd name="connsiteX0" fmla="*/ 0 w 2617470"/>
              <a:gd name="connsiteY0" fmla="*/ 7621 h 148094"/>
              <a:gd name="connsiteX1" fmla="*/ 179070 w 2617470"/>
              <a:gd name="connsiteY1" fmla="*/ 9526 h 148094"/>
              <a:gd name="connsiteX2" fmla="*/ 459105 w 2617470"/>
              <a:gd name="connsiteY2" fmla="*/ 9526 h 148094"/>
              <a:gd name="connsiteX3" fmla="*/ 647700 w 2617470"/>
              <a:gd name="connsiteY3" fmla="*/ 7621 h 148094"/>
              <a:gd name="connsiteX4" fmla="*/ 714375 w 2617470"/>
              <a:gd name="connsiteY4" fmla="*/ 15241 h 148094"/>
              <a:gd name="connsiteX5" fmla="*/ 721995 w 2617470"/>
              <a:gd name="connsiteY5" fmla="*/ 17146 h 148094"/>
              <a:gd name="connsiteX6" fmla="*/ 735330 w 2617470"/>
              <a:gd name="connsiteY6" fmla="*/ 20956 h 148094"/>
              <a:gd name="connsiteX7" fmla="*/ 750570 w 2617470"/>
              <a:gd name="connsiteY7" fmla="*/ 22861 h 148094"/>
              <a:gd name="connsiteX8" fmla="*/ 782955 w 2617470"/>
              <a:gd name="connsiteY8" fmla="*/ 28576 h 148094"/>
              <a:gd name="connsiteX9" fmla="*/ 794385 w 2617470"/>
              <a:gd name="connsiteY9" fmla="*/ 32386 h 148094"/>
              <a:gd name="connsiteX10" fmla="*/ 800100 w 2617470"/>
              <a:gd name="connsiteY10" fmla="*/ 34291 h 148094"/>
              <a:gd name="connsiteX11" fmla="*/ 811530 w 2617470"/>
              <a:gd name="connsiteY11" fmla="*/ 36196 h 148094"/>
              <a:gd name="connsiteX12" fmla="*/ 819150 w 2617470"/>
              <a:gd name="connsiteY12" fmla="*/ 38101 h 148094"/>
              <a:gd name="connsiteX13" fmla="*/ 859155 w 2617470"/>
              <a:gd name="connsiteY13" fmla="*/ 41911 h 148094"/>
              <a:gd name="connsiteX14" fmla="*/ 868680 w 2617470"/>
              <a:gd name="connsiteY14" fmla="*/ 43816 h 148094"/>
              <a:gd name="connsiteX15" fmla="*/ 874395 w 2617470"/>
              <a:gd name="connsiteY15" fmla="*/ 45721 h 148094"/>
              <a:gd name="connsiteX16" fmla="*/ 902970 w 2617470"/>
              <a:gd name="connsiteY16" fmla="*/ 51436 h 148094"/>
              <a:gd name="connsiteX17" fmla="*/ 920115 w 2617470"/>
              <a:gd name="connsiteY17" fmla="*/ 55246 h 148094"/>
              <a:gd name="connsiteX18" fmla="*/ 927735 w 2617470"/>
              <a:gd name="connsiteY18" fmla="*/ 57151 h 148094"/>
              <a:gd name="connsiteX19" fmla="*/ 973455 w 2617470"/>
              <a:gd name="connsiteY19" fmla="*/ 59056 h 148094"/>
              <a:gd name="connsiteX20" fmla="*/ 1000125 w 2617470"/>
              <a:gd name="connsiteY20" fmla="*/ 64771 h 148094"/>
              <a:gd name="connsiteX21" fmla="*/ 1022985 w 2617470"/>
              <a:gd name="connsiteY21" fmla="*/ 68581 h 148094"/>
              <a:gd name="connsiteX22" fmla="*/ 1059180 w 2617470"/>
              <a:gd name="connsiteY22" fmla="*/ 74296 h 148094"/>
              <a:gd name="connsiteX23" fmla="*/ 1080135 w 2617470"/>
              <a:gd name="connsiteY23" fmla="*/ 76201 h 148094"/>
              <a:gd name="connsiteX24" fmla="*/ 1129665 w 2617470"/>
              <a:gd name="connsiteY24" fmla="*/ 80011 h 148094"/>
              <a:gd name="connsiteX25" fmla="*/ 1135380 w 2617470"/>
              <a:gd name="connsiteY25" fmla="*/ 81916 h 148094"/>
              <a:gd name="connsiteX26" fmla="*/ 1148715 w 2617470"/>
              <a:gd name="connsiteY26" fmla="*/ 83821 h 148094"/>
              <a:gd name="connsiteX27" fmla="*/ 1190625 w 2617470"/>
              <a:gd name="connsiteY27" fmla="*/ 85726 h 148094"/>
              <a:gd name="connsiteX28" fmla="*/ 1203960 w 2617470"/>
              <a:gd name="connsiteY28" fmla="*/ 89536 h 148094"/>
              <a:gd name="connsiteX29" fmla="*/ 1223010 w 2617470"/>
              <a:gd name="connsiteY29" fmla="*/ 93346 h 148094"/>
              <a:gd name="connsiteX30" fmla="*/ 1230630 w 2617470"/>
              <a:gd name="connsiteY30" fmla="*/ 95251 h 148094"/>
              <a:gd name="connsiteX31" fmla="*/ 1268730 w 2617470"/>
              <a:gd name="connsiteY31" fmla="*/ 99061 h 148094"/>
              <a:gd name="connsiteX32" fmla="*/ 1314450 w 2617470"/>
              <a:gd name="connsiteY32" fmla="*/ 108586 h 148094"/>
              <a:gd name="connsiteX33" fmla="*/ 1320165 w 2617470"/>
              <a:gd name="connsiteY33" fmla="*/ 110491 h 148094"/>
              <a:gd name="connsiteX34" fmla="*/ 1363980 w 2617470"/>
              <a:gd name="connsiteY34" fmla="*/ 114301 h 148094"/>
              <a:gd name="connsiteX35" fmla="*/ 1390650 w 2617470"/>
              <a:gd name="connsiteY35" fmla="*/ 120016 h 148094"/>
              <a:gd name="connsiteX36" fmla="*/ 1396365 w 2617470"/>
              <a:gd name="connsiteY36" fmla="*/ 121921 h 148094"/>
              <a:gd name="connsiteX37" fmla="*/ 1403985 w 2617470"/>
              <a:gd name="connsiteY37" fmla="*/ 123826 h 148094"/>
              <a:gd name="connsiteX38" fmla="*/ 1409700 w 2617470"/>
              <a:gd name="connsiteY38" fmla="*/ 125731 h 148094"/>
              <a:gd name="connsiteX39" fmla="*/ 1417320 w 2617470"/>
              <a:gd name="connsiteY39" fmla="*/ 127636 h 148094"/>
              <a:gd name="connsiteX40" fmla="*/ 1463040 w 2617470"/>
              <a:gd name="connsiteY40" fmla="*/ 131446 h 148094"/>
              <a:gd name="connsiteX41" fmla="*/ 1482090 w 2617470"/>
              <a:gd name="connsiteY41" fmla="*/ 133351 h 148094"/>
              <a:gd name="connsiteX42" fmla="*/ 1489710 w 2617470"/>
              <a:gd name="connsiteY42" fmla="*/ 135256 h 148094"/>
              <a:gd name="connsiteX43" fmla="*/ 1520190 w 2617470"/>
              <a:gd name="connsiteY43" fmla="*/ 137161 h 148094"/>
              <a:gd name="connsiteX44" fmla="*/ 1543050 w 2617470"/>
              <a:gd name="connsiteY44" fmla="*/ 139066 h 148094"/>
              <a:gd name="connsiteX45" fmla="*/ 1628775 w 2617470"/>
              <a:gd name="connsiteY45" fmla="*/ 140971 h 148094"/>
              <a:gd name="connsiteX46" fmla="*/ 1703070 w 2617470"/>
              <a:gd name="connsiteY46" fmla="*/ 139066 h 148094"/>
              <a:gd name="connsiteX47" fmla="*/ 1883548 w 2617470"/>
              <a:gd name="connsiteY47" fmla="*/ 24069 h 148094"/>
              <a:gd name="connsiteX48" fmla="*/ 2617470 w 2617470"/>
              <a:gd name="connsiteY48" fmla="*/ 1 h 148094"/>
              <a:gd name="connsiteX0" fmla="*/ 0 w 2615820"/>
              <a:gd name="connsiteY0" fmla="*/ 547 h 141020"/>
              <a:gd name="connsiteX1" fmla="*/ 179070 w 2615820"/>
              <a:gd name="connsiteY1" fmla="*/ 2452 h 141020"/>
              <a:gd name="connsiteX2" fmla="*/ 459105 w 2615820"/>
              <a:gd name="connsiteY2" fmla="*/ 2452 h 141020"/>
              <a:gd name="connsiteX3" fmla="*/ 647700 w 2615820"/>
              <a:gd name="connsiteY3" fmla="*/ 547 h 141020"/>
              <a:gd name="connsiteX4" fmla="*/ 714375 w 2615820"/>
              <a:gd name="connsiteY4" fmla="*/ 8167 h 141020"/>
              <a:gd name="connsiteX5" fmla="*/ 721995 w 2615820"/>
              <a:gd name="connsiteY5" fmla="*/ 10072 h 141020"/>
              <a:gd name="connsiteX6" fmla="*/ 735330 w 2615820"/>
              <a:gd name="connsiteY6" fmla="*/ 13882 h 141020"/>
              <a:gd name="connsiteX7" fmla="*/ 750570 w 2615820"/>
              <a:gd name="connsiteY7" fmla="*/ 15787 h 141020"/>
              <a:gd name="connsiteX8" fmla="*/ 782955 w 2615820"/>
              <a:gd name="connsiteY8" fmla="*/ 21502 h 141020"/>
              <a:gd name="connsiteX9" fmla="*/ 794385 w 2615820"/>
              <a:gd name="connsiteY9" fmla="*/ 25312 h 141020"/>
              <a:gd name="connsiteX10" fmla="*/ 800100 w 2615820"/>
              <a:gd name="connsiteY10" fmla="*/ 27217 h 141020"/>
              <a:gd name="connsiteX11" fmla="*/ 811530 w 2615820"/>
              <a:gd name="connsiteY11" fmla="*/ 29122 h 141020"/>
              <a:gd name="connsiteX12" fmla="*/ 819150 w 2615820"/>
              <a:gd name="connsiteY12" fmla="*/ 31027 h 141020"/>
              <a:gd name="connsiteX13" fmla="*/ 859155 w 2615820"/>
              <a:gd name="connsiteY13" fmla="*/ 34837 h 141020"/>
              <a:gd name="connsiteX14" fmla="*/ 868680 w 2615820"/>
              <a:gd name="connsiteY14" fmla="*/ 36742 h 141020"/>
              <a:gd name="connsiteX15" fmla="*/ 874395 w 2615820"/>
              <a:gd name="connsiteY15" fmla="*/ 38647 h 141020"/>
              <a:gd name="connsiteX16" fmla="*/ 902970 w 2615820"/>
              <a:gd name="connsiteY16" fmla="*/ 44362 h 141020"/>
              <a:gd name="connsiteX17" fmla="*/ 920115 w 2615820"/>
              <a:gd name="connsiteY17" fmla="*/ 48172 h 141020"/>
              <a:gd name="connsiteX18" fmla="*/ 927735 w 2615820"/>
              <a:gd name="connsiteY18" fmla="*/ 50077 h 141020"/>
              <a:gd name="connsiteX19" fmla="*/ 973455 w 2615820"/>
              <a:gd name="connsiteY19" fmla="*/ 51982 h 141020"/>
              <a:gd name="connsiteX20" fmla="*/ 1000125 w 2615820"/>
              <a:gd name="connsiteY20" fmla="*/ 57697 h 141020"/>
              <a:gd name="connsiteX21" fmla="*/ 1022985 w 2615820"/>
              <a:gd name="connsiteY21" fmla="*/ 61507 h 141020"/>
              <a:gd name="connsiteX22" fmla="*/ 1059180 w 2615820"/>
              <a:gd name="connsiteY22" fmla="*/ 67222 h 141020"/>
              <a:gd name="connsiteX23" fmla="*/ 1080135 w 2615820"/>
              <a:gd name="connsiteY23" fmla="*/ 69127 h 141020"/>
              <a:gd name="connsiteX24" fmla="*/ 1129665 w 2615820"/>
              <a:gd name="connsiteY24" fmla="*/ 72937 h 141020"/>
              <a:gd name="connsiteX25" fmla="*/ 1135380 w 2615820"/>
              <a:gd name="connsiteY25" fmla="*/ 74842 h 141020"/>
              <a:gd name="connsiteX26" fmla="*/ 1148715 w 2615820"/>
              <a:gd name="connsiteY26" fmla="*/ 76747 h 141020"/>
              <a:gd name="connsiteX27" fmla="*/ 1190625 w 2615820"/>
              <a:gd name="connsiteY27" fmla="*/ 78652 h 141020"/>
              <a:gd name="connsiteX28" fmla="*/ 1203960 w 2615820"/>
              <a:gd name="connsiteY28" fmla="*/ 82462 h 141020"/>
              <a:gd name="connsiteX29" fmla="*/ 1223010 w 2615820"/>
              <a:gd name="connsiteY29" fmla="*/ 86272 h 141020"/>
              <a:gd name="connsiteX30" fmla="*/ 1230630 w 2615820"/>
              <a:gd name="connsiteY30" fmla="*/ 88177 h 141020"/>
              <a:gd name="connsiteX31" fmla="*/ 1268730 w 2615820"/>
              <a:gd name="connsiteY31" fmla="*/ 91987 h 141020"/>
              <a:gd name="connsiteX32" fmla="*/ 1314450 w 2615820"/>
              <a:gd name="connsiteY32" fmla="*/ 101512 h 141020"/>
              <a:gd name="connsiteX33" fmla="*/ 1320165 w 2615820"/>
              <a:gd name="connsiteY33" fmla="*/ 103417 h 141020"/>
              <a:gd name="connsiteX34" fmla="*/ 1363980 w 2615820"/>
              <a:gd name="connsiteY34" fmla="*/ 107227 h 141020"/>
              <a:gd name="connsiteX35" fmla="*/ 1390650 w 2615820"/>
              <a:gd name="connsiteY35" fmla="*/ 112942 h 141020"/>
              <a:gd name="connsiteX36" fmla="*/ 1396365 w 2615820"/>
              <a:gd name="connsiteY36" fmla="*/ 114847 h 141020"/>
              <a:gd name="connsiteX37" fmla="*/ 1403985 w 2615820"/>
              <a:gd name="connsiteY37" fmla="*/ 116752 h 141020"/>
              <a:gd name="connsiteX38" fmla="*/ 1409700 w 2615820"/>
              <a:gd name="connsiteY38" fmla="*/ 118657 h 141020"/>
              <a:gd name="connsiteX39" fmla="*/ 1417320 w 2615820"/>
              <a:gd name="connsiteY39" fmla="*/ 120562 h 141020"/>
              <a:gd name="connsiteX40" fmla="*/ 1463040 w 2615820"/>
              <a:gd name="connsiteY40" fmla="*/ 124372 h 141020"/>
              <a:gd name="connsiteX41" fmla="*/ 1482090 w 2615820"/>
              <a:gd name="connsiteY41" fmla="*/ 126277 h 141020"/>
              <a:gd name="connsiteX42" fmla="*/ 1489710 w 2615820"/>
              <a:gd name="connsiteY42" fmla="*/ 128182 h 141020"/>
              <a:gd name="connsiteX43" fmla="*/ 1520190 w 2615820"/>
              <a:gd name="connsiteY43" fmla="*/ 130087 h 141020"/>
              <a:gd name="connsiteX44" fmla="*/ 1543050 w 2615820"/>
              <a:gd name="connsiteY44" fmla="*/ 131992 h 141020"/>
              <a:gd name="connsiteX45" fmla="*/ 1628775 w 2615820"/>
              <a:gd name="connsiteY45" fmla="*/ 133897 h 141020"/>
              <a:gd name="connsiteX46" fmla="*/ 1703070 w 2615820"/>
              <a:gd name="connsiteY46" fmla="*/ 131992 h 141020"/>
              <a:gd name="connsiteX47" fmla="*/ 1883548 w 2615820"/>
              <a:gd name="connsiteY47" fmla="*/ 16995 h 141020"/>
              <a:gd name="connsiteX48" fmla="*/ 2615820 w 2615820"/>
              <a:gd name="connsiteY48" fmla="*/ 0 h 141020"/>
              <a:gd name="connsiteX0" fmla="*/ 0 w 2615820"/>
              <a:gd name="connsiteY0" fmla="*/ 547 h 133898"/>
              <a:gd name="connsiteX1" fmla="*/ 179070 w 2615820"/>
              <a:gd name="connsiteY1" fmla="*/ 2452 h 133898"/>
              <a:gd name="connsiteX2" fmla="*/ 459105 w 2615820"/>
              <a:gd name="connsiteY2" fmla="*/ 2452 h 133898"/>
              <a:gd name="connsiteX3" fmla="*/ 647700 w 2615820"/>
              <a:gd name="connsiteY3" fmla="*/ 547 h 133898"/>
              <a:gd name="connsiteX4" fmla="*/ 714375 w 2615820"/>
              <a:gd name="connsiteY4" fmla="*/ 8167 h 133898"/>
              <a:gd name="connsiteX5" fmla="*/ 721995 w 2615820"/>
              <a:gd name="connsiteY5" fmla="*/ 10072 h 133898"/>
              <a:gd name="connsiteX6" fmla="*/ 735330 w 2615820"/>
              <a:gd name="connsiteY6" fmla="*/ 13882 h 133898"/>
              <a:gd name="connsiteX7" fmla="*/ 750570 w 2615820"/>
              <a:gd name="connsiteY7" fmla="*/ 15787 h 133898"/>
              <a:gd name="connsiteX8" fmla="*/ 782955 w 2615820"/>
              <a:gd name="connsiteY8" fmla="*/ 21502 h 133898"/>
              <a:gd name="connsiteX9" fmla="*/ 794385 w 2615820"/>
              <a:gd name="connsiteY9" fmla="*/ 25312 h 133898"/>
              <a:gd name="connsiteX10" fmla="*/ 800100 w 2615820"/>
              <a:gd name="connsiteY10" fmla="*/ 27217 h 133898"/>
              <a:gd name="connsiteX11" fmla="*/ 811530 w 2615820"/>
              <a:gd name="connsiteY11" fmla="*/ 29122 h 133898"/>
              <a:gd name="connsiteX12" fmla="*/ 819150 w 2615820"/>
              <a:gd name="connsiteY12" fmla="*/ 31027 h 133898"/>
              <a:gd name="connsiteX13" fmla="*/ 859155 w 2615820"/>
              <a:gd name="connsiteY13" fmla="*/ 34837 h 133898"/>
              <a:gd name="connsiteX14" fmla="*/ 868680 w 2615820"/>
              <a:gd name="connsiteY14" fmla="*/ 36742 h 133898"/>
              <a:gd name="connsiteX15" fmla="*/ 874395 w 2615820"/>
              <a:gd name="connsiteY15" fmla="*/ 38647 h 133898"/>
              <a:gd name="connsiteX16" fmla="*/ 902970 w 2615820"/>
              <a:gd name="connsiteY16" fmla="*/ 44362 h 133898"/>
              <a:gd name="connsiteX17" fmla="*/ 920115 w 2615820"/>
              <a:gd name="connsiteY17" fmla="*/ 48172 h 133898"/>
              <a:gd name="connsiteX18" fmla="*/ 927735 w 2615820"/>
              <a:gd name="connsiteY18" fmla="*/ 50077 h 133898"/>
              <a:gd name="connsiteX19" fmla="*/ 973455 w 2615820"/>
              <a:gd name="connsiteY19" fmla="*/ 51982 h 133898"/>
              <a:gd name="connsiteX20" fmla="*/ 1000125 w 2615820"/>
              <a:gd name="connsiteY20" fmla="*/ 57697 h 133898"/>
              <a:gd name="connsiteX21" fmla="*/ 1022985 w 2615820"/>
              <a:gd name="connsiteY21" fmla="*/ 61507 h 133898"/>
              <a:gd name="connsiteX22" fmla="*/ 1059180 w 2615820"/>
              <a:gd name="connsiteY22" fmla="*/ 67222 h 133898"/>
              <a:gd name="connsiteX23" fmla="*/ 1080135 w 2615820"/>
              <a:gd name="connsiteY23" fmla="*/ 69127 h 133898"/>
              <a:gd name="connsiteX24" fmla="*/ 1129665 w 2615820"/>
              <a:gd name="connsiteY24" fmla="*/ 72937 h 133898"/>
              <a:gd name="connsiteX25" fmla="*/ 1135380 w 2615820"/>
              <a:gd name="connsiteY25" fmla="*/ 74842 h 133898"/>
              <a:gd name="connsiteX26" fmla="*/ 1148715 w 2615820"/>
              <a:gd name="connsiteY26" fmla="*/ 76747 h 133898"/>
              <a:gd name="connsiteX27" fmla="*/ 1190625 w 2615820"/>
              <a:gd name="connsiteY27" fmla="*/ 78652 h 133898"/>
              <a:gd name="connsiteX28" fmla="*/ 1203960 w 2615820"/>
              <a:gd name="connsiteY28" fmla="*/ 82462 h 133898"/>
              <a:gd name="connsiteX29" fmla="*/ 1223010 w 2615820"/>
              <a:gd name="connsiteY29" fmla="*/ 86272 h 133898"/>
              <a:gd name="connsiteX30" fmla="*/ 1230630 w 2615820"/>
              <a:gd name="connsiteY30" fmla="*/ 88177 h 133898"/>
              <a:gd name="connsiteX31" fmla="*/ 1268730 w 2615820"/>
              <a:gd name="connsiteY31" fmla="*/ 91987 h 133898"/>
              <a:gd name="connsiteX32" fmla="*/ 1314450 w 2615820"/>
              <a:gd name="connsiteY32" fmla="*/ 101512 h 133898"/>
              <a:gd name="connsiteX33" fmla="*/ 1320165 w 2615820"/>
              <a:gd name="connsiteY33" fmla="*/ 103417 h 133898"/>
              <a:gd name="connsiteX34" fmla="*/ 1363980 w 2615820"/>
              <a:gd name="connsiteY34" fmla="*/ 107227 h 133898"/>
              <a:gd name="connsiteX35" fmla="*/ 1390650 w 2615820"/>
              <a:gd name="connsiteY35" fmla="*/ 112942 h 133898"/>
              <a:gd name="connsiteX36" fmla="*/ 1396365 w 2615820"/>
              <a:gd name="connsiteY36" fmla="*/ 114847 h 133898"/>
              <a:gd name="connsiteX37" fmla="*/ 1403985 w 2615820"/>
              <a:gd name="connsiteY37" fmla="*/ 116752 h 133898"/>
              <a:gd name="connsiteX38" fmla="*/ 1409700 w 2615820"/>
              <a:gd name="connsiteY38" fmla="*/ 118657 h 133898"/>
              <a:gd name="connsiteX39" fmla="*/ 1417320 w 2615820"/>
              <a:gd name="connsiteY39" fmla="*/ 120562 h 133898"/>
              <a:gd name="connsiteX40" fmla="*/ 1463040 w 2615820"/>
              <a:gd name="connsiteY40" fmla="*/ 124372 h 133898"/>
              <a:gd name="connsiteX41" fmla="*/ 1482090 w 2615820"/>
              <a:gd name="connsiteY41" fmla="*/ 126277 h 133898"/>
              <a:gd name="connsiteX42" fmla="*/ 1489710 w 2615820"/>
              <a:gd name="connsiteY42" fmla="*/ 128182 h 133898"/>
              <a:gd name="connsiteX43" fmla="*/ 1520190 w 2615820"/>
              <a:gd name="connsiteY43" fmla="*/ 130087 h 133898"/>
              <a:gd name="connsiteX44" fmla="*/ 1543050 w 2615820"/>
              <a:gd name="connsiteY44" fmla="*/ 131992 h 133898"/>
              <a:gd name="connsiteX45" fmla="*/ 1628775 w 2615820"/>
              <a:gd name="connsiteY45" fmla="*/ 133897 h 133898"/>
              <a:gd name="connsiteX46" fmla="*/ 1883548 w 2615820"/>
              <a:gd name="connsiteY46" fmla="*/ 16995 h 133898"/>
              <a:gd name="connsiteX47" fmla="*/ 2615820 w 2615820"/>
              <a:gd name="connsiteY47" fmla="*/ 0 h 133898"/>
              <a:gd name="connsiteX0" fmla="*/ 0 w 2615820"/>
              <a:gd name="connsiteY0" fmla="*/ 547 h 140013"/>
              <a:gd name="connsiteX1" fmla="*/ 179070 w 2615820"/>
              <a:gd name="connsiteY1" fmla="*/ 2452 h 140013"/>
              <a:gd name="connsiteX2" fmla="*/ 459105 w 2615820"/>
              <a:gd name="connsiteY2" fmla="*/ 2452 h 140013"/>
              <a:gd name="connsiteX3" fmla="*/ 647700 w 2615820"/>
              <a:gd name="connsiteY3" fmla="*/ 547 h 140013"/>
              <a:gd name="connsiteX4" fmla="*/ 714375 w 2615820"/>
              <a:gd name="connsiteY4" fmla="*/ 8167 h 140013"/>
              <a:gd name="connsiteX5" fmla="*/ 721995 w 2615820"/>
              <a:gd name="connsiteY5" fmla="*/ 10072 h 140013"/>
              <a:gd name="connsiteX6" fmla="*/ 735330 w 2615820"/>
              <a:gd name="connsiteY6" fmla="*/ 13882 h 140013"/>
              <a:gd name="connsiteX7" fmla="*/ 750570 w 2615820"/>
              <a:gd name="connsiteY7" fmla="*/ 15787 h 140013"/>
              <a:gd name="connsiteX8" fmla="*/ 782955 w 2615820"/>
              <a:gd name="connsiteY8" fmla="*/ 21502 h 140013"/>
              <a:gd name="connsiteX9" fmla="*/ 794385 w 2615820"/>
              <a:gd name="connsiteY9" fmla="*/ 25312 h 140013"/>
              <a:gd name="connsiteX10" fmla="*/ 800100 w 2615820"/>
              <a:gd name="connsiteY10" fmla="*/ 27217 h 140013"/>
              <a:gd name="connsiteX11" fmla="*/ 811530 w 2615820"/>
              <a:gd name="connsiteY11" fmla="*/ 29122 h 140013"/>
              <a:gd name="connsiteX12" fmla="*/ 819150 w 2615820"/>
              <a:gd name="connsiteY12" fmla="*/ 31027 h 140013"/>
              <a:gd name="connsiteX13" fmla="*/ 859155 w 2615820"/>
              <a:gd name="connsiteY13" fmla="*/ 34837 h 140013"/>
              <a:gd name="connsiteX14" fmla="*/ 868680 w 2615820"/>
              <a:gd name="connsiteY14" fmla="*/ 36742 h 140013"/>
              <a:gd name="connsiteX15" fmla="*/ 874395 w 2615820"/>
              <a:gd name="connsiteY15" fmla="*/ 38647 h 140013"/>
              <a:gd name="connsiteX16" fmla="*/ 902970 w 2615820"/>
              <a:gd name="connsiteY16" fmla="*/ 44362 h 140013"/>
              <a:gd name="connsiteX17" fmla="*/ 920115 w 2615820"/>
              <a:gd name="connsiteY17" fmla="*/ 48172 h 140013"/>
              <a:gd name="connsiteX18" fmla="*/ 927735 w 2615820"/>
              <a:gd name="connsiteY18" fmla="*/ 50077 h 140013"/>
              <a:gd name="connsiteX19" fmla="*/ 973455 w 2615820"/>
              <a:gd name="connsiteY19" fmla="*/ 51982 h 140013"/>
              <a:gd name="connsiteX20" fmla="*/ 1000125 w 2615820"/>
              <a:gd name="connsiteY20" fmla="*/ 57697 h 140013"/>
              <a:gd name="connsiteX21" fmla="*/ 1022985 w 2615820"/>
              <a:gd name="connsiteY21" fmla="*/ 61507 h 140013"/>
              <a:gd name="connsiteX22" fmla="*/ 1059180 w 2615820"/>
              <a:gd name="connsiteY22" fmla="*/ 67222 h 140013"/>
              <a:gd name="connsiteX23" fmla="*/ 1080135 w 2615820"/>
              <a:gd name="connsiteY23" fmla="*/ 69127 h 140013"/>
              <a:gd name="connsiteX24" fmla="*/ 1129665 w 2615820"/>
              <a:gd name="connsiteY24" fmla="*/ 72937 h 140013"/>
              <a:gd name="connsiteX25" fmla="*/ 1135380 w 2615820"/>
              <a:gd name="connsiteY25" fmla="*/ 74842 h 140013"/>
              <a:gd name="connsiteX26" fmla="*/ 1148715 w 2615820"/>
              <a:gd name="connsiteY26" fmla="*/ 76747 h 140013"/>
              <a:gd name="connsiteX27" fmla="*/ 1190625 w 2615820"/>
              <a:gd name="connsiteY27" fmla="*/ 78652 h 140013"/>
              <a:gd name="connsiteX28" fmla="*/ 1203960 w 2615820"/>
              <a:gd name="connsiteY28" fmla="*/ 82462 h 140013"/>
              <a:gd name="connsiteX29" fmla="*/ 1223010 w 2615820"/>
              <a:gd name="connsiteY29" fmla="*/ 86272 h 140013"/>
              <a:gd name="connsiteX30" fmla="*/ 1230630 w 2615820"/>
              <a:gd name="connsiteY30" fmla="*/ 88177 h 140013"/>
              <a:gd name="connsiteX31" fmla="*/ 1268730 w 2615820"/>
              <a:gd name="connsiteY31" fmla="*/ 91987 h 140013"/>
              <a:gd name="connsiteX32" fmla="*/ 1314450 w 2615820"/>
              <a:gd name="connsiteY32" fmla="*/ 101512 h 140013"/>
              <a:gd name="connsiteX33" fmla="*/ 1320165 w 2615820"/>
              <a:gd name="connsiteY33" fmla="*/ 103417 h 140013"/>
              <a:gd name="connsiteX34" fmla="*/ 1363980 w 2615820"/>
              <a:gd name="connsiteY34" fmla="*/ 107227 h 140013"/>
              <a:gd name="connsiteX35" fmla="*/ 1390650 w 2615820"/>
              <a:gd name="connsiteY35" fmla="*/ 112942 h 140013"/>
              <a:gd name="connsiteX36" fmla="*/ 1396365 w 2615820"/>
              <a:gd name="connsiteY36" fmla="*/ 114847 h 140013"/>
              <a:gd name="connsiteX37" fmla="*/ 1403985 w 2615820"/>
              <a:gd name="connsiteY37" fmla="*/ 116752 h 140013"/>
              <a:gd name="connsiteX38" fmla="*/ 1409700 w 2615820"/>
              <a:gd name="connsiteY38" fmla="*/ 118657 h 140013"/>
              <a:gd name="connsiteX39" fmla="*/ 1417320 w 2615820"/>
              <a:gd name="connsiteY39" fmla="*/ 120562 h 140013"/>
              <a:gd name="connsiteX40" fmla="*/ 1463040 w 2615820"/>
              <a:gd name="connsiteY40" fmla="*/ 124372 h 140013"/>
              <a:gd name="connsiteX41" fmla="*/ 1482090 w 2615820"/>
              <a:gd name="connsiteY41" fmla="*/ 126277 h 140013"/>
              <a:gd name="connsiteX42" fmla="*/ 1489710 w 2615820"/>
              <a:gd name="connsiteY42" fmla="*/ 128182 h 140013"/>
              <a:gd name="connsiteX43" fmla="*/ 1520190 w 2615820"/>
              <a:gd name="connsiteY43" fmla="*/ 130087 h 140013"/>
              <a:gd name="connsiteX44" fmla="*/ 1543050 w 2615820"/>
              <a:gd name="connsiteY44" fmla="*/ 131992 h 140013"/>
              <a:gd name="connsiteX45" fmla="*/ 1883548 w 2615820"/>
              <a:gd name="connsiteY45" fmla="*/ 16995 h 140013"/>
              <a:gd name="connsiteX46" fmla="*/ 2615820 w 2615820"/>
              <a:gd name="connsiteY46" fmla="*/ 0 h 140013"/>
              <a:gd name="connsiteX0" fmla="*/ 0 w 2615820"/>
              <a:gd name="connsiteY0" fmla="*/ 547 h 139520"/>
              <a:gd name="connsiteX1" fmla="*/ 179070 w 2615820"/>
              <a:gd name="connsiteY1" fmla="*/ 2452 h 139520"/>
              <a:gd name="connsiteX2" fmla="*/ 459105 w 2615820"/>
              <a:gd name="connsiteY2" fmla="*/ 2452 h 139520"/>
              <a:gd name="connsiteX3" fmla="*/ 647700 w 2615820"/>
              <a:gd name="connsiteY3" fmla="*/ 547 h 139520"/>
              <a:gd name="connsiteX4" fmla="*/ 714375 w 2615820"/>
              <a:gd name="connsiteY4" fmla="*/ 8167 h 139520"/>
              <a:gd name="connsiteX5" fmla="*/ 721995 w 2615820"/>
              <a:gd name="connsiteY5" fmla="*/ 10072 h 139520"/>
              <a:gd name="connsiteX6" fmla="*/ 735330 w 2615820"/>
              <a:gd name="connsiteY6" fmla="*/ 13882 h 139520"/>
              <a:gd name="connsiteX7" fmla="*/ 750570 w 2615820"/>
              <a:gd name="connsiteY7" fmla="*/ 15787 h 139520"/>
              <a:gd name="connsiteX8" fmla="*/ 782955 w 2615820"/>
              <a:gd name="connsiteY8" fmla="*/ 21502 h 139520"/>
              <a:gd name="connsiteX9" fmla="*/ 794385 w 2615820"/>
              <a:gd name="connsiteY9" fmla="*/ 25312 h 139520"/>
              <a:gd name="connsiteX10" fmla="*/ 800100 w 2615820"/>
              <a:gd name="connsiteY10" fmla="*/ 27217 h 139520"/>
              <a:gd name="connsiteX11" fmla="*/ 811530 w 2615820"/>
              <a:gd name="connsiteY11" fmla="*/ 29122 h 139520"/>
              <a:gd name="connsiteX12" fmla="*/ 819150 w 2615820"/>
              <a:gd name="connsiteY12" fmla="*/ 31027 h 139520"/>
              <a:gd name="connsiteX13" fmla="*/ 859155 w 2615820"/>
              <a:gd name="connsiteY13" fmla="*/ 34837 h 139520"/>
              <a:gd name="connsiteX14" fmla="*/ 868680 w 2615820"/>
              <a:gd name="connsiteY14" fmla="*/ 36742 h 139520"/>
              <a:gd name="connsiteX15" fmla="*/ 874395 w 2615820"/>
              <a:gd name="connsiteY15" fmla="*/ 38647 h 139520"/>
              <a:gd name="connsiteX16" fmla="*/ 902970 w 2615820"/>
              <a:gd name="connsiteY16" fmla="*/ 44362 h 139520"/>
              <a:gd name="connsiteX17" fmla="*/ 920115 w 2615820"/>
              <a:gd name="connsiteY17" fmla="*/ 48172 h 139520"/>
              <a:gd name="connsiteX18" fmla="*/ 927735 w 2615820"/>
              <a:gd name="connsiteY18" fmla="*/ 50077 h 139520"/>
              <a:gd name="connsiteX19" fmla="*/ 973455 w 2615820"/>
              <a:gd name="connsiteY19" fmla="*/ 51982 h 139520"/>
              <a:gd name="connsiteX20" fmla="*/ 1000125 w 2615820"/>
              <a:gd name="connsiteY20" fmla="*/ 57697 h 139520"/>
              <a:gd name="connsiteX21" fmla="*/ 1022985 w 2615820"/>
              <a:gd name="connsiteY21" fmla="*/ 61507 h 139520"/>
              <a:gd name="connsiteX22" fmla="*/ 1059180 w 2615820"/>
              <a:gd name="connsiteY22" fmla="*/ 67222 h 139520"/>
              <a:gd name="connsiteX23" fmla="*/ 1080135 w 2615820"/>
              <a:gd name="connsiteY23" fmla="*/ 69127 h 139520"/>
              <a:gd name="connsiteX24" fmla="*/ 1129665 w 2615820"/>
              <a:gd name="connsiteY24" fmla="*/ 72937 h 139520"/>
              <a:gd name="connsiteX25" fmla="*/ 1135380 w 2615820"/>
              <a:gd name="connsiteY25" fmla="*/ 74842 h 139520"/>
              <a:gd name="connsiteX26" fmla="*/ 1148715 w 2615820"/>
              <a:gd name="connsiteY26" fmla="*/ 76747 h 139520"/>
              <a:gd name="connsiteX27" fmla="*/ 1190625 w 2615820"/>
              <a:gd name="connsiteY27" fmla="*/ 78652 h 139520"/>
              <a:gd name="connsiteX28" fmla="*/ 1203960 w 2615820"/>
              <a:gd name="connsiteY28" fmla="*/ 82462 h 139520"/>
              <a:gd name="connsiteX29" fmla="*/ 1223010 w 2615820"/>
              <a:gd name="connsiteY29" fmla="*/ 86272 h 139520"/>
              <a:gd name="connsiteX30" fmla="*/ 1230630 w 2615820"/>
              <a:gd name="connsiteY30" fmla="*/ 88177 h 139520"/>
              <a:gd name="connsiteX31" fmla="*/ 1268730 w 2615820"/>
              <a:gd name="connsiteY31" fmla="*/ 91987 h 139520"/>
              <a:gd name="connsiteX32" fmla="*/ 1314450 w 2615820"/>
              <a:gd name="connsiteY32" fmla="*/ 101512 h 139520"/>
              <a:gd name="connsiteX33" fmla="*/ 1320165 w 2615820"/>
              <a:gd name="connsiteY33" fmla="*/ 103417 h 139520"/>
              <a:gd name="connsiteX34" fmla="*/ 1363980 w 2615820"/>
              <a:gd name="connsiteY34" fmla="*/ 107227 h 139520"/>
              <a:gd name="connsiteX35" fmla="*/ 1390650 w 2615820"/>
              <a:gd name="connsiteY35" fmla="*/ 112942 h 139520"/>
              <a:gd name="connsiteX36" fmla="*/ 1396365 w 2615820"/>
              <a:gd name="connsiteY36" fmla="*/ 114847 h 139520"/>
              <a:gd name="connsiteX37" fmla="*/ 1403985 w 2615820"/>
              <a:gd name="connsiteY37" fmla="*/ 116752 h 139520"/>
              <a:gd name="connsiteX38" fmla="*/ 1409700 w 2615820"/>
              <a:gd name="connsiteY38" fmla="*/ 118657 h 139520"/>
              <a:gd name="connsiteX39" fmla="*/ 1417320 w 2615820"/>
              <a:gd name="connsiteY39" fmla="*/ 120562 h 139520"/>
              <a:gd name="connsiteX40" fmla="*/ 1463040 w 2615820"/>
              <a:gd name="connsiteY40" fmla="*/ 124372 h 139520"/>
              <a:gd name="connsiteX41" fmla="*/ 1482090 w 2615820"/>
              <a:gd name="connsiteY41" fmla="*/ 126277 h 139520"/>
              <a:gd name="connsiteX42" fmla="*/ 1489710 w 2615820"/>
              <a:gd name="connsiteY42" fmla="*/ 128182 h 139520"/>
              <a:gd name="connsiteX43" fmla="*/ 1543050 w 2615820"/>
              <a:gd name="connsiteY43" fmla="*/ 131992 h 139520"/>
              <a:gd name="connsiteX44" fmla="*/ 1883548 w 2615820"/>
              <a:gd name="connsiteY44" fmla="*/ 16995 h 139520"/>
              <a:gd name="connsiteX45" fmla="*/ 2615820 w 2615820"/>
              <a:gd name="connsiteY45" fmla="*/ 0 h 139520"/>
              <a:gd name="connsiteX0" fmla="*/ 0 w 2615820"/>
              <a:gd name="connsiteY0" fmla="*/ 547 h 139046"/>
              <a:gd name="connsiteX1" fmla="*/ 179070 w 2615820"/>
              <a:gd name="connsiteY1" fmla="*/ 2452 h 139046"/>
              <a:gd name="connsiteX2" fmla="*/ 459105 w 2615820"/>
              <a:gd name="connsiteY2" fmla="*/ 2452 h 139046"/>
              <a:gd name="connsiteX3" fmla="*/ 647700 w 2615820"/>
              <a:gd name="connsiteY3" fmla="*/ 547 h 139046"/>
              <a:gd name="connsiteX4" fmla="*/ 714375 w 2615820"/>
              <a:gd name="connsiteY4" fmla="*/ 8167 h 139046"/>
              <a:gd name="connsiteX5" fmla="*/ 721995 w 2615820"/>
              <a:gd name="connsiteY5" fmla="*/ 10072 h 139046"/>
              <a:gd name="connsiteX6" fmla="*/ 735330 w 2615820"/>
              <a:gd name="connsiteY6" fmla="*/ 13882 h 139046"/>
              <a:gd name="connsiteX7" fmla="*/ 750570 w 2615820"/>
              <a:gd name="connsiteY7" fmla="*/ 15787 h 139046"/>
              <a:gd name="connsiteX8" fmla="*/ 782955 w 2615820"/>
              <a:gd name="connsiteY8" fmla="*/ 21502 h 139046"/>
              <a:gd name="connsiteX9" fmla="*/ 794385 w 2615820"/>
              <a:gd name="connsiteY9" fmla="*/ 25312 h 139046"/>
              <a:gd name="connsiteX10" fmla="*/ 800100 w 2615820"/>
              <a:gd name="connsiteY10" fmla="*/ 27217 h 139046"/>
              <a:gd name="connsiteX11" fmla="*/ 811530 w 2615820"/>
              <a:gd name="connsiteY11" fmla="*/ 29122 h 139046"/>
              <a:gd name="connsiteX12" fmla="*/ 819150 w 2615820"/>
              <a:gd name="connsiteY12" fmla="*/ 31027 h 139046"/>
              <a:gd name="connsiteX13" fmla="*/ 859155 w 2615820"/>
              <a:gd name="connsiteY13" fmla="*/ 34837 h 139046"/>
              <a:gd name="connsiteX14" fmla="*/ 868680 w 2615820"/>
              <a:gd name="connsiteY14" fmla="*/ 36742 h 139046"/>
              <a:gd name="connsiteX15" fmla="*/ 874395 w 2615820"/>
              <a:gd name="connsiteY15" fmla="*/ 38647 h 139046"/>
              <a:gd name="connsiteX16" fmla="*/ 902970 w 2615820"/>
              <a:gd name="connsiteY16" fmla="*/ 44362 h 139046"/>
              <a:gd name="connsiteX17" fmla="*/ 920115 w 2615820"/>
              <a:gd name="connsiteY17" fmla="*/ 48172 h 139046"/>
              <a:gd name="connsiteX18" fmla="*/ 927735 w 2615820"/>
              <a:gd name="connsiteY18" fmla="*/ 50077 h 139046"/>
              <a:gd name="connsiteX19" fmla="*/ 973455 w 2615820"/>
              <a:gd name="connsiteY19" fmla="*/ 51982 h 139046"/>
              <a:gd name="connsiteX20" fmla="*/ 1000125 w 2615820"/>
              <a:gd name="connsiteY20" fmla="*/ 57697 h 139046"/>
              <a:gd name="connsiteX21" fmla="*/ 1022985 w 2615820"/>
              <a:gd name="connsiteY21" fmla="*/ 61507 h 139046"/>
              <a:gd name="connsiteX22" fmla="*/ 1059180 w 2615820"/>
              <a:gd name="connsiteY22" fmla="*/ 67222 h 139046"/>
              <a:gd name="connsiteX23" fmla="*/ 1080135 w 2615820"/>
              <a:gd name="connsiteY23" fmla="*/ 69127 h 139046"/>
              <a:gd name="connsiteX24" fmla="*/ 1129665 w 2615820"/>
              <a:gd name="connsiteY24" fmla="*/ 72937 h 139046"/>
              <a:gd name="connsiteX25" fmla="*/ 1135380 w 2615820"/>
              <a:gd name="connsiteY25" fmla="*/ 74842 h 139046"/>
              <a:gd name="connsiteX26" fmla="*/ 1148715 w 2615820"/>
              <a:gd name="connsiteY26" fmla="*/ 76747 h 139046"/>
              <a:gd name="connsiteX27" fmla="*/ 1190625 w 2615820"/>
              <a:gd name="connsiteY27" fmla="*/ 78652 h 139046"/>
              <a:gd name="connsiteX28" fmla="*/ 1203960 w 2615820"/>
              <a:gd name="connsiteY28" fmla="*/ 82462 h 139046"/>
              <a:gd name="connsiteX29" fmla="*/ 1223010 w 2615820"/>
              <a:gd name="connsiteY29" fmla="*/ 86272 h 139046"/>
              <a:gd name="connsiteX30" fmla="*/ 1230630 w 2615820"/>
              <a:gd name="connsiteY30" fmla="*/ 88177 h 139046"/>
              <a:gd name="connsiteX31" fmla="*/ 1268730 w 2615820"/>
              <a:gd name="connsiteY31" fmla="*/ 91987 h 139046"/>
              <a:gd name="connsiteX32" fmla="*/ 1314450 w 2615820"/>
              <a:gd name="connsiteY32" fmla="*/ 101512 h 139046"/>
              <a:gd name="connsiteX33" fmla="*/ 1320165 w 2615820"/>
              <a:gd name="connsiteY33" fmla="*/ 103417 h 139046"/>
              <a:gd name="connsiteX34" fmla="*/ 1363980 w 2615820"/>
              <a:gd name="connsiteY34" fmla="*/ 107227 h 139046"/>
              <a:gd name="connsiteX35" fmla="*/ 1390650 w 2615820"/>
              <a:gd name="connsiteY35" fmla="*/ 112942 h 139046"/>
              <a:gd name="connsiteX36" fmla="*/ 1396365 w 2615820"/>
              <a:gd name="connsiteY36" fmla="*/ 114847 h 139046"/>
              <a:gd name="connsiteX37" fmla="*/ 1403985 w 2615820"/>
              <a:gd name="connsiteY37" fmla="*/ 116752 h 139046"/>
              <a:gd name="connsiteX38" fmla="*/ 1409700 w 2615820"/>
              <a:gd name="connsiteY38" fmla="*/ 118657 h 139046"/>
              <a:gd name="connsiteX39" fmla="*/ 1417320 w 2615820"/>
              <a:gd name="connsiteY39" fmla="*/ 120562 h 139046"/>
              <a:gd name="connsiteX40" fmla="*/ 1463040 w 2615820"/>
              <a:gd name="connsiteY40" fmla="*/ 124372 h 139046"/>
              <a:gd name="connsiteX41" fmla="*/ 1482090 w 2615820"/>
              <a:gd name="connsiteY41" fmla="*/ 126277 h 139046"/>
              <a:gd name="connsiteX42" fmla="*/ 1543050 w 2615820"/>
              <a:gd name="connsiteY42" fmla="*/ 131992 h 139046"/>
              <a:gd name="connsiteX43" fmla="*/ 1883548 w 2615820"/>
              <a:gd name="connsiteY43" fmla="*/ 16995 h 139046"/>
              <a:gd name="connsiteX44" fmla="*/ 2615820 w 2615820"/>
              <a:gd name="connsiteY44" fmla="*/ 0 h 139046"/>
              <a:gd name="connsiteX0" fmla="*/ 0 w 2615820"/>
              <a:gd name="connsiteY0" fmla="*/ 547 h 138654"/>
              <a:gd name="connsiteX1" fmla="*/ 179070 w 2615820"/>
              <a:gd name="connsiteY1" fmla="*/ 2452 h 138654"/>
              <a:gd name="connsiteX2" fmla="*/ 459105 w 2615820"/>
              <a:gd name="connsiteY2" fmla="*/ 2452 h 138654"/>
              <a:gd name="connsiteX3" fmla="*/ 647700 w 2615820"/>
              <a:gd name="connsiteY3" fmla="*/ 547 h 138654"/>
              <a:gd name="connsiteX4" fmla="*/ 714375 w 2615820"/>
              <a:gd name="connsiteY4" fmla="*/ 8167 h 138654"/>
              <a:gd name="connsiteX5" fmla="*/ 721995 w 2615820"/>
              <a:gd name="connsiteY5" fmla="*/ 10072 h 138654"/>
              <a:gd name="connsiteX6" fmla="*/ 735330 w 2615820"/>
              <a:gd name="connsiteY6" fmla="*/ 13882 h 138654"/>
              <a:gd name="connsiteX7" fmla="*/ 750570 w 2615820"/>
              <a:gd name="connsiteY7" fmla="*/ 15787 h 138654"/>
              <a:gd name="connsiteX8" fmla="*/ 782955 w 2615820"/>
              <a:gd name="connsiteY8" fmla="*/ 21502 h 138654"/>
              <a:gd name="connsiteX9" fmla="*/ 794385 w 2615820"/>
              <a:gd name="connsiteY9" fmla="*/ 25312 h 138654"/>
              <a:gd name="connsiteX10" fmla="*/ 800100 w 2615820"/>
              <a:gd name="connsiteY10" fmla="*/ 27217 h 138654"/>
              <a:gd name="connsiteX11" fmla="*/ 811530 w 2615820"/>
              <a:gd name="connsiteY11" fmla="*/ 29122 h 138654"/>
              <a:gd name="connsiteX12" fmla="*/ 819150 w 2615820"/>
              <a:gd name="connsiteY12" fmla="*/ 31027 h 138654"/>
              <a:gd name="connsiteX13" fmla="*/ 859155 w 2615820"/>
              <a:gd name="connsiteY13" fmla="*/ 34837 h 138654"/>
              <a:gd name="connsiteX14" fmla="*/ 868680 w 2615820"/>
              <a:gd name="connsiteY14" fmla="*/ 36742 h 138654"/>
              <a:gd name="connsiteX15" fmla="*/ 874395 w 2615820"/>
              <a:gd name="connsiteY15" fmla="*/ 38647 h 138654"/>
              <a:gd name="connsiteX16" fmla="*/ 902970 w 2615820"/>
              <a:gd name="connsiteY16" fmla="*/ 44362 h 138654"/>
              <a:gd name="connsiteX17" fmla="*/ 920115 w 2615820"/>
              <a:gd name="connsiteY17" fmla="*/ 48172 h 138654"/>
              <a:gd name="connsiteX18" fmla="*/ 927735 w 2615820"/>
              <a:gd name="connsiteY18" fmla="*/ 50077 h 138654"/>
              <a:gd name="connsiteX19" fmla="*/ 973455 w 2615820"/>
              <a:gd name="connsiteY19" fmla="*/ 51982 h 138654"/>
              <a:gd name="connsiteX20" fmla="*/ 1000125 w 2615820"/>
              <a:gd name="connsiteY20" fmla="*/ 57697 h 138654"/>
              <a:gd name="connsiteX21" fmla="*/ 1022985 w 2615820"/>
              <a:gd name="connsiteY21" fmla="*/ 61507 h 138654"/>
              <a:gd name="connsiteX22" fmla="*/ 1059180 w 2615820"/>
              <a:gd name="connsiteY22" fmla="*/ 67222 h 138654"/>
              <a:gd name="connsiteX23" fmla="*/ 1080135 w 2615820"/>
              <a:gd name="connsiteY23" fmla="*/ 69127 h 138654"/>
              <a:gd name="connsiteX24" fmla="*/ 1129665 w 2615820"/>
              <a:gd name="connsiteY24" fmla="*/ 72937 h 138654"/>
              <a:gd name="connsiteX25" fmla="*/ 1135380 w 2615820"/>
              <a:gd name="connsiteY25" fmla="*/ 74842 h 138654"/>
              <a:gd name="connsiteX26" fmla="*/ 1148715 w 2615820"/>
              <a:gd name="connsiteY26" fmla="*/ 76747 h 138654"/>
              <a:gd name="connsiteX27" fmla="*/ 1190625 w 2615820"/>
              <a:gd name="connsiteY27" fmla="*/ 78652 h 138654"/>
              <a:gd name="connsiteX28" fmla="*/ 1203960 w 2615820"/>
              <a:gd name="connsiteY28" fmla="*/ 82462 h 138654"/>
              <a:gd name="connsiteX29" fmla="*/ 1223010 w 2615820"/>
              <a:gd name="connsiteY29" fmla="*/ 86272 h 138654"/>
              <a:gd name="connsiteX30" fmla="*/ 1230630 w 2615820"/>
              <a:gd name="connsiteY30" fmla="*/ 88177 h 138654"/>
              <a:gd name="connsiteX31" fmla="*/ 1268730 w 2615820"/>
              <a:gd name="connsiteY31" fmla="*/ 91987 h 138654"/>
              <a:gd name="connsiteX32" fmla="*/ 1314450 w 2615820"/>
              <a:gd name="connsiteY32" fmla="*/ 101512 h 138654"/>
              <a:gd name="connsiteX33" fmla="*/ 1320165 w 2615820"/>
              <a:gd name="connsiteY33" fmla="*/ 103417 h 138654"/>
              <a:gd name="connsiteX34" fmla="*/ 1363980 w 2615820"/>
              <a:gd name="connsiteY34" fmla="*/ 107227 h 138654"/>
              <a:gd name="connsiteX35" fmla="*/ 1390650 w 2615820"/>
              <a:gd name="connsiteY35" fmla="*/ 112942 h 138654"/>
              <a:gd name="connsiteX36" fmla="*/ 1396365 w 2615820"/>
              <a:gd name="connsiteY36" fmla="*/ 114847 h 138654"/>
              <a:gd name="connsiteX37" fmla="*/ 1403985 w 2615820"/>
              <a:gd name="connsiteY37" fmla="*/ 116752 h 138654"/>
              <a:gd name="connsiteX38" fmla="*/ 1409700 w 2615820"/>
              <a:gd name="connsiteY38" fmla="*/ 118657 h 138654"/>
              <a:gd name="connsiteX39" fmla="*/ 1417320 w 2615820"/>
              <a:gd name="connsiteY39" fmla="*/ 120562 h 138654"/>
              <a:gd name="connsiteX40" fmla="*/ 1463040 w 2615820"/>
              <a:gd name="connsiteY40" fmla="*/ 124372 h 138654"/>
              <a:gd name="connsiteX41" fmla="*/ 1543050 w 2615820"/>
              <a:gd name="connsiteY41" fmla="*/ 131992 h 138654"/>
              <a:gd name="connsiteX42" fmla="*/ 1883548 w 2615820"/>
              <a:gd name="connsiteY42" fmla="*/ 16995 h 138654"/>
              <a:gd name="connsiteX43" fmla="*/ 2615820 w 2615820"/>
              <a:gd name="connsiteY43" fmla="*/ 0 h 138654"/>
              <a:gd name="connsiteX0" fmla="*/ 0 w 2615820"/>
              <a:gd name="connsiteY0" fmla="*/ 547 h 137804"/>
              <a:gd name="connsiteX1" fmla="*/ 179070 w 2615820"/>
              <a:gd name="connsiteY1" fmla="*/ 2452 h 137804"/>
              <a:gd name="connsiteX2" fmla="*/ 459105 w 2615820"/>
              <a:gd name="connsiteY2" fmla="*/ 2452 h 137804"/>
              <a:gd name="connsiteX3" fmla="*/ 647700 w 2615820"/>
              <a:gd name="connsiteY3" fmla="*/ 547 h 137804"/>
              <a:gd name="connsiteX4" fmla="*/ 714375 w 2615820"/>
              <a:gd name="connsiteY4" fmla="*/ 8167 h 137804"/>
              <a:gd name="connsiteX5" fmla="*/ 721995 w 2615820"/>
              <a:gd name="connsiteY5" fmla="*/ 10072 h 137804"/>
              <a:gd name="connsiteX6" fmla="*/ 735330 w 2615820"/>
              <a:gd name="connsiteY6" fmla="*/ 13882 h 137804"/>
              <a:gd name="connsiteX7" fmla="*/ 750570 w 2615820"/>
              <a:gd name="connsiteY7" fmla="*/ 15787 h 137804"/>
              <a:gd name="connsiteX8" fmla="*/ 782955 w 2615820"/>
              <a:gd name="connsiteY8" fmla="*/ 21502 h 137804"/>
              <a:gd name="connsiteX9" fmla="*/ 794385 w 2615820"/>
              <a:gd name="connsiteY9" fmla="*/ 25312 h 137804"/>
              <a:gd name="connsiteX10" fmla="*/ 800100 w 2615820"/>
              <a:gd name="connsiteY10" fmla="*/ 27217 h 137804"/>
              <a:gd name="connsiteX11" fmla="*/ 811530 w 2615820"/>
              <a:gd name="connsiteY11" fmla="*/ 29122 h 137804"/>
              <a:gd name="connsiteX12" fmla="*/ 819150 w 2615820"/>
              <a:gd name="connsiteY12" fmla="*/ 31027 h 137804"/>
              <a:gd name="connsiteX13" fmla="*/ 859155 w 2615820"/>
              <a:gd name="connsiteY13" fmla="*/ 34837 h 137804"/>
              <a:gd name="connsiteX14" fmla="*/ 868680 w 2615820"/>
              <a:gd name="connsiteY14" fmla="*/ 36742 h 137804"/>
              <a:gd name="connsiteX15" fmla="*/ 874395 w 2615820"/>
              <a:gd name="connsiteY15" fmla="*/ 38647 h 137804"/>
              <a:gd name="connsiteX16" fmla="*/ 902970 w 2615820"/>
              <a:gd name="connsiteY16" fmla="*/ 44362 h 137804"/>
              <a:gd name="connsiteX17" fmla="*/ 920115 w 2615820"/>
              <a:gd name="connsiteY17" fmla="*/ 48172 h 137804"/>
              <a:gd name="connsiteX18" fmla="*/ 927735 w 2615820"/>
              <a:gd name="connsiteY18" fmla="*/ 50077 h 137804"/>
              <a:gd name="connsiteX19" fmla="*/ 973455 w 2615820"/>
              <a:gd name="connsiteY19" fmla="*/ 51982 h 137804"/>
              <a:gd name="connsiteX20" fmla="*/ 1000125 w 2615820"/>
              <a:gd name="connsiteY20" fmla="*/ 57697 h 137804"/>
              <a:gd name="connsiteX21" fmla="*/ 1022985 w 2615820"/>
              <a:gd name="connsiteY21" fmla="*/ 61507 h 137804"/>
              <a:gd name="connsiteX22" fmla="*/ 1059180 w 2615820"/>
              <a:gd name="connsiteY22" fmla="*/ 67222 h 137804"/>
              <a:gd name="connsiteX23" fmla="*/ 1080135 w 2615820"/>
              <a:gd name="connsiteY23" fmla="*/ 69127 h 137804"/>
              <a:gd name="connsiteX24" fmla="*/ 1129665 w 2615820"/>
              <a:gd name="connsiteY24" fmla="*/ 72937 h 137804"/>
              <a:gd name="connsiteX25" fmla="*/ 1135380 w 2615820"/>
              <a:gd name="connsiteY25" fmla="*/ 74842 h 137804"/>
              <a:gd name="connsiteX26" fmla="*/ 1148715 w 2615820"/>
              <a:gd name="connsiteY26" fmla="*/ 76747 h 137804"/>
              <a:gd name="connsiteX27" fmla="*/ 1190625 w 2615820"/>
              <a:gd name="connsiteY27" fmla="*/ 78652 h 137804"/>
              <a:gd name="connsiteX28" fmla="*/ 1203960 w 2615820"/>
              <a:gd name="connsiteY28" fmla="*/ 82462 h 137804"/>
              <a:gd name="connsiteX29" fmla="*/ 1223010 w 2615820"/>
              <a:gd name="connsiteY29" fmla="*/ 86272 h 137804"/>
              <a:gd name="connsiteX30" fmla="*/ 1230630 w 2615820"/>
              <a:gd name="connsiteY30" fmla="*/ 88177 h 137804"/>
              <a:gd name="connsiteX31" fmla="*/ 1268730 w 2615820"/>
              <a:gd name="connsiteY31" fmla="*/ 91987 h 137804"/>
              <a:gd name="connsiteX32" fmla="*/ 1314450 w 2615820"/>
              <a:gd name="connsiteY32" fmla="*/ 101512 h 137804"/>
              <a:gd name="connsiteX33" fmla="*/ 1320165 w 2615820"/>
              <a:gd name="connsiteY33" fmla="*/ 103417 h 137804"/>
              <a:gd name="connsiteX34" fmla="*/ 1363980 w 2615820"/>
              <a:gd name="connsiteY34" fmla="*/ 107227 h 137804"/>
              <a:gd name="connsiteX35" fmla="*/ 1390650 w 2615820"/>
              <a:gd name="connsiteY35" fmla="*/ 112942 h 137804"/>
              <a:gd name="connsiteX36" fmla="*/ 1396365 w 2615820"/>
              <a:gd name="connsiteY36" fmla="*/ 114847 h 137804"/>
              <a:gd name="connsiteX37" fmla="*/ 1403985 w 2615820"/>
              <a:gd name="connsiteY37" fmla="*/ 116752 h 137804"/>
              <a:gd name="connsiteX38" fmla="*/ 1409700 w 2615820"/>
              <a:gd name="connsiteY38" fmla="*/ 118657 h 137804"/>
              <a:gd name="connsiteX39" fmla="*/ 1417320 w 2615820"/>
              <a:gd name="connsiteY39" fmla="*/ 120562 h 137804"/>
              <a:gd name="connsiteX40" fmla="*/ 1543050 w 2615820"/>
              <a:gd name="connsiteY40" fmla="*/ 131992 h 137804"/>
              <a:gd name="connsiteX41" fmla="*/ 1883548 w 2615820"/>
              <a:gd name="connsiteY41" fmla="*/ 16995 h 137804"/>
              <a:gd name="connsiteX42" fmla="*/ 2615820 w 2615820"/>
              <a:gd name="connsiteY42" fmla="*/ 0 h 137804"/>
              <a:gd name="connsiteX0" fmla="*/ 0 w 2615820"/>
              <a:gd name="connsiteY0" fmla="*/ 547 h 137443"/>
              <a:gd name="connsiteX1" fmla="*/ 179070 w 2615820"/>
              <a:gd name="connsiteY1" fmla="*/ 2452 h 137443"/>
              <a:gd name="connsiteX2" fmla="*/ 459105 w 2615820"/>
              <a:gd name="connsiteY2" fmla="*/ 2452 h 137443"/>
              <a:gd name="connsiteX3" fmla="*/ 647700 w 2615820"/>
              <a:gd name="connsiteY3" fmla="*/ 547 h 137443"/>
              <a:gd name="connsiteX4" fmla="*/ 714375 w 2615820"/>
              <a:gd name="connsiteY4" fmla="*/ 8167 h 137443"/>
              <a:gd name="connsiteX5" fmla="*/ 721995 w 2615820"/>
              <a:gd name="connsiteY5" fmla="*/ 10072 h 137443"/>
              <a:gd name="connsiteX6" fmla="*/ 735330 w 2615820"/>
              <a:gd name="connsiteY6" fmla="*/ 13882 h 137443"/>
              <a:gd name="connsiteX7" fmla="*/ 750570 w 2615820"/>
              <a:gd name="connsiteY7" fmla="*/ 15787 h 137443"/>
              <a:gd name="connsiteX8" fmla="*/ 782955 w 2615820"/>
              <a:gd name="connsiteY8" fmla="*/ 21502 h 137443"/>
              <a:gd name="connsiteX9" fmla="*/ 794385 w 2615820"/>
              <a:gd name="connsiteY9" fmla="*/ 25312 h 137443"/>
              <a:gd name="connsiteX10" fmla="*/ 800100 w 2615820"/>
              <a:gd name="connsiteY10" fmla="*/ 27217 h 137443"/>
              <a:gd name="connsiteX11" fmla="*/ 811530 w 2615820"/>
              <a:gd name="connsiteY11" fmla="*/ 29122 h 137443"/>
              <a:gd name="connsiteX12" fmla="*/ 819150 w 2615820"/>
              <a:gd name="connsiteY12" fmla="*/ 31027 h 137443"/>
              <a:gd name="connsiteX13" fmla="*/ 859155 w 2615820"/>
              <a:gd name="connsiteY13" fmla="*/ 34837 h 137443"/>
              <a:gd name="connsiteX14" fmla="*/ 868680 w 2615820"/>
              <a:gd name="connsiteY14" fmla="*/ 36742 h 137443"/>
              <a:gd name="connsiteX15" fmla="*/ 874395 w 2615820"/>
              <a:gd name="connsiteY15" fmla="*/ 38647 h 137443"/>
              <a:gd name="connsiteX16" fmla="*/ 902970 w 2615820"/>
              <a:gd name="connsiteY16" fmla="*/ 44362 h 137443"/>
              <a:gd name="connsiteX17" fmla="*/ 920115 w 2615820"/>
              <a:gd name="connsiteY17" fmla="*/ 48172 h 137443"/>
              <a:gd name="connsiteX18" fmla="*/ 927735 w 2615820"/>
              <a:gd name="connsiteY18" fmla="*/ 50077 h 137443"/>
              <a:gd name="connsiteX19" fmla="*/ 973455 w 2615820"/>
              <a:gd name="connsiteY19" fmla="*/ 51982 h 137443"/>
              <a:gd name="connsiteX20" fmla="*/ 1000125 w 2615820"/>
              <a:gd name="connsiteY20" fmla="*/ 57697 h 137443"/>
              <a:gd name="connsiteX21" fmla="*/ 1022985 w 2615820"/>
              <a:gd name="connsiteY21" fmla="*/ 61507 h 137443"/>
              <a:gd name="connsiteX22" fmla="*/ 1059180 w 2615820"/>
              <a:gd name="connsiteY22" fmla="*/ 67222 h 137443"/>
              <a:gd name="connsiteX23" fmla="*/ 1080135 w 2615820"/>
              <a:gd name="connsiteY23" fmla="*/ 69127 h 137443"/>
              <a:gd name="connsiteX24" fmla="*/ 1129665 w 2615820"/>
              <a:gd name="connsiteY24" fmla="*/ 72937 h 137443"/>
              <a:gd name="connsiteX25" fmla="*/ 1135380 w 2615820"/>
              <a:gd name="connsiteY25" fmla="*/ 74842 h 137443"/>
              <a:gd name="connsiteX26" fmla="*/ 1148715 w 2615820"/>
              <a:gd name="connsiteY26" fmla="*/ 76747 h 137443"/>
              <a:gd name="connsiteX27" fmla="*/ 1190625 w 2615820"/>
              <a:gd name="connsiteY27" fmla="*/ 78652 h 137443"/>
              <a:gd name="connsiteX28" fmla="*/ 1203960 w 2615820"/>
              <a:gd name="connsiteY28" fmla="*/ 82462 h 137443"/>
              <a:gd name="connsiteX29" fmla="*/ 1223010 w 2615820"/>
              <a:gd name="connsiteY29" fmla="*/ 86272 h 137443"/>
              <a:gd name="connsiteX30" fmla="*/ 1230630 w 2615820"/>
              <a:gd name="connsiteY30" fmla="*/ 88177 h 137443"/>
              <a:gd name="connsiteX31" fmla="*/ 1268730 w 2615820"/>
              <a:gd name="connsiteY31" fmla="*/ 91987 h 137443"/>
              <a:gd name="connsiteX32" fmla="*/ 1314450 w 2615820"/>
              <a:gd name="connsiteY32" fmla="*/ 101512 h 137443"/>
              <a:gd name="connsiteX33" fmla="*/ 1320165 w 2615820"/>
              <a:gd name="connsiteY33" fmla="*/ 103417 h 137443"/>
              <a:gd name="connsiteX34" fmla="*/ 1363980 w 2615820"/>
              <a:gd name="connsiteY34" fmla="*/ 107227 h 137443"/>
              <a:gd name="connsiteX35" fmla="*/ 1390650 w 2615820"/>
              <a:gd name="connsiteY35" fmla="*/ 112942 h 137443"/>
              <a:gd name="connsiteX36" fmla="*/ 1396365 w 2615820"/>
              <a:gd name="connsiteY36" fmla="*/ 114847 h 137443"/>
              <a:gd name="connsiteX37" fmla="*/ 1403985 w 2615820"/>
              <a:gd name="connsiteY37" fmla="*/ 116752 h 137443"/>
              <a:gd name="connsiteX38" fmla="*/ 1409700 w 2615820"/>
              <a:gd name="connsiteY38" fmla="*/ 118657 h 137443"/>
              <a:gd name="connsiteX39" fmla="*/ 1543050 w 2615820"/>
              <a:gd name="connsiteY39" fmla="*/ 131992 h 137443"/>
              <a:gd name="connsiteX40" fmla="*/ 1883548 w 2615820"/>
              <a:gd name="connsiteY40" fmla="*/ 16995 h 137443"/>
              <a:gd name="connsiteX41" fmla="*/ 2615820 w 2615820"/>
              <a:gd name="connsiteY41" fmla="*/ 0 h 137443"/>
              <a:gd name="connsiteX0" fmla="*/ 0 w 2615820"/>
              <a:gd name="connsiteY0" fmla="*/ 547 h 137103"/>
              <a:gd name="connsiteX1" fmla="*/ 179070 w 2615820"/>
              <a:gd name="connsiteY1" fmla="*/ 2452 h 137103"/>
              <a:gd name="connsiteX2" fmla="*/ 459105 w 2615820"/>
              <a:gd name="connsiteY2" fmla="*/ 2452 h 137103"/>
              <a:gd name="connsiteX3" fmla="*/ 647700 w 2615820"/>
              <a:gd name="connsiteY3" fmla="*/ 547 h 137103"/>
              <a:gd name="connsiteX4" fmla="*/ 714375 w 2615820"/>
              <a:gd name="connsiteY4" fmla="*/ 8167 h 137103"/>
              <a:gd name="connsiteX5" fmla="*/ 721995 w 2615820"/>
              <a:gd name="connsiteY5" fmla="*/ 10072 h 137103"/>
              <a:gd name="connsiteX6" fmla="*/ 735330 w 2615820"/>
              <a:gd name="connsiteY6" fmla="*/ 13882 h 137103"/>
              <a:gd name="connsiteX7" fmla="*/ 750570 w 2615820"/>
              <a:gd name="connsiteY7" fmla="*/ 15787 h 137103"/>
              <a:gd name="connsiteX8" fmla="*/ 782955 w 2615820"/>
              <a:gd name="connsiteY8" fmla="*/ 21502 h 137103"/>
              <a:gd name="connsiteX9" fmla="*/ 794385 w 2615820"/>
              <a:gd name="connsiteY9" fmla="*/ 25312 h 137103"/>
              <a:gd name="connsiteX10" fmla="*/ 800100 w 2615820"/>
              <a:gd name="connsiteY10" fmla="*/ 27217 h 137103"/>
              <a:gd name="connsiteX11" fmla="*/ 811530 w 2615820"/>
              <a:gd name="connsiteY11" fmla="*/ 29122 h 137103"/>
              <a:gd name="connsiteX12" fmla="*/ 819150 w 2615820"/>
              <a:gd name="connsiteY12" fmla="*/ 31027 h 137103"/>
              <a:gd name="connsiteX13" fmla="*/ 859155 w 2615820"/>
              <a:gd name="connsiteY13" fmla="*/ 34837 h 137103"/>
              <a:gd name="connsiteX14" fmla="*/ 868680 w 2615820"/>
              <a:gd name="connsiteY14" fmla="*/ 36742 h 137103"/>
              <a:gd name="connsiteX15" fmla="*/ 874395 w 2615820"/>
              <a:gd name="connsiteY15" fmla="*/ 38647 h 137103"/>
              <a:gd name="connsiteX16" fmla="*/ 902970 w 2615820"/>
              <a:gd name="connsiteY16" fmla="*/ 44362 h 137103"/>
              <a:gd name="connsiteX17" fmla="*/ 920115 w 2615820"/>
              <a:gd name="connsiteY17" fmla="*/ 48172 h 137103"/>
              <a:gd name="connsiteX18" fmla="*/ 927735 w 2615820"/>
              <a:gd name="connsiteY18" fmla="*/ 50077 h 137103"/>
              <a:gd name="connsiteX19" fmla="*/ 973455 w 2615820"/>
              <a:gd name="connsiteY19" fmla="*/ 51982 h 137103"/>
              <a:gd name="connsiteX20" fmla="*/ 1000125 w 2615820"/>
              <a:gd name="connsiteY20" fmla="*/ 57697 h 137103"/>
              <a:gd name="connsiteX21" fmla="*/ 1022985 w 2615820"/>
              <a:gd name="connsiteY21" fmla="*/ 61507 h 137103"/>
              <a:gd name="connsiteX22" fmla="*/ 1059180 w 2615820"/>
              <a:gd name="connsiteY22" fmla="*/ 67222 h 137103"/>
              <a:gd name="connsiteX23" fmla="*/ 1080135 w 2615820"/>
              <a:gd name="connsiteY23" fmla="*/ 69127 h 137103"/>
              <a:gd name="connsiteX24" fmla="*/ 1129665 w 2615820"/>
              <a:gd name="connsiteY24" fmla="*/ 72937 h 137103"/>
              <a:gd name="connsiteX25" fmla="*/ 1135380 w 2615820"/>
              <a:gd name="connsiteY25" fmla="*/ 74842 h 137103"/>
              <a:gd name="connsiteX26" fmla="*/ 1148715 w 2615820"/>
              <a:gd name="connsiteY26" fmla="*/ 76747 h 137103"/>
              <a:gd name="connsiteX27" fmla="*/ 1190625 w 2615820"/>
              <a:gd name="connsiteY27" fmla="*/ 78652 h 137103"/>
              <a:gd name="connsiteX28" fmla="*/ 1203960 w 2615820"/>
              <a:gd name="connsiteY28" fmla="*/ 82462 h 137103"/>
              <a:gd name="connsiteX29" fmla="*/ 1223010 w 2615820"/>
              <a:gd name="connsiteY29" fmla="*/ 86272 h 137103"/>
              <a:gd name="connsiteX30" fmla="*/ 1230630 w 2615820"/>
              <a:gd name="connsiteY30" fmla="*/ 88177 h 137103"/>
              <a:gd name="connsiteX31" fmla="*/ 1268730 w 2615820"/>
              <a:gd name="connsiteY31" fmla="*/ 91987 h 137103"/>
              <a:gd name="connsiteX32" fmla="*/ 1314450 w 2615820"/>
              <a:gd name="connsiteY32" fmla="*/ 101512 h 137103"/>
              <a:gd name="connsiteX33" fmla="*/ 1320165 w 2615820"/>
              <a:gd name="connsiteY33" fmla="*/ 103417 h 137103"/>
              <a:gd name="connsiteX34" fmla="*/ 1363980 w 2615820"/>
              <a:gd name="connsiteY34" fmla="*/ 107227 h 137103"/>
              <a:gd name="connsiteX35" fmla="*/ 1390650 w 2615820"/>
              <a:gd name="connsiteY35" fmla="*/ 112942 h 137103"/>
              <a:gd name="connsiteX36" fmla="*/ 1396365 w 2615820"/>
              <a:gd name="connsiteY36" fmla="*/ 114847 h 137103"/>
              <a:gd name="connsiteX37" fmla="*/ 1403985 w 2615820"/>
              <a:gd name="connsiteY37" fmla="*/ 116752 h 137103"/>
              <a:gd name="connsiteX38" fmla="*/ 1543050 w 2615820"/>
              <a:gd name="connsiteY38" fmla="*/ 131992 h 137103"/>
              <a:gd name="connsiteX39" fmla="*/ 1883548 w 2615820"/>
              <a:gd name="connsiteY39" fmla="*/ 16995 h 137103"/>
              <a:gd name="connsiteX40" fmla="*/ 2615820 w 2615820"/>
              <a:gd name="connsiteY40" fmla="*/ 0 h 137103"/>
              <a:gd name="connsiteX0" fmla="*/ 0 w 2615820"/>
              <a:gd name="connsiteY0" fmla="*/ 547 h 136785"/>
              <a:gd name="connsiteX1" fmla="*/ 179070 w 2615820"/>
              <a:gd name="connsiteY1" fmla="*/ 2452 h 136785"/>
              <a:gd name="connsiteX2" fmla="*/ 459105 w 2615820"/>
              <a:gd name="connsiteY2" fmla="*/ 2452 h 136785"/>
              <a:gd name="connsiteX3" fmla="*/ 647700 w 2615820"/>
              <a:gd name="connsiteY3" fmla="*/ 547 h 136785"/>
              <a:gd name="connsiteX4" fmla="*/ 714375 w 2615820"/>
              <a:gd name="connsiteY4" fmla="*/ 8167 h 136785"/>
              <a:gd name="connsiteX5" fmla="*/ 721995 w 2615820"/>
              <a:gd name="connsiteY5" fmla="*/ 10072 h 136785"/>
              <a:gd name="connsiteX6" fmla="*/ 735330 w 2615820"/>
              <a:gd name="connsiteY6" fmla="*/ 13882 h 136785"/>
              <a:gd name="connsiteX7" fmla="*/ 750570 w 2615820"/>
              <a:gd name="connsiteY7" fmla="*/ 15787 h 136785"/>
              <a:gd name="connsiteX8" fmla="*/ 782955 w 2615820"/>
              <a:gd name="connsiteY8" fmla="*/ 21502 h 136785"/>
              <a:gd name="connsiteX9" fmla="*/ 794385 w 2615820"/>
              <a:gd name="connsiteY9" fmla="*/ 25312 h 136785"/>
              <a:gd name="connsiteX10" fmla="*/ 800100 w 2615820"/>
              <a:gd name="connsiteY10" fmla="*/ 27217 h 136785"/>
              <a:gd name="connsiteX11" fmla="*/ 811530 w 2615820"/>
              <a:gd name="connsiteY11" fmla="*/ 29122 h 136785"/>
              <a:gd name="connsiteX12" fmla="*/ 819150 w 2615820"/>
              <a:gd name="connsiteY12" fmla="*/ 31027 h 136785"/>
              <a:gd name="connsiteX13" fmla="*/ 859155 w 2615820"/>
              <a:gd name="connsiteY13" fmla="*/ 34837 h 136785"/>
              <a:gd name="connsiteX14" fmla="*/ 868680 w 2615820"/>
              <a:gd name="connsiteY14" fmla="*/ 36742 h 136785"/>
              <a:gd name="connsiteX15" fmla="*/ 874395 w 2615820"/>
              <a:gd name="connsiteY15" fmla="*/ 38647 h 136785"/>
              <a:gd name="connsiteX16" fmla="*/ 902970 w 2615820"/>
              <a:gd name="connsiteY16" fmla="*/ 44362 h 136785"/>
              <a:gd name="connsiteX17" fmla="*/ 920115 w 2615820"/>
              <a:gd name="connsiteY17" fmla="*/ 48172 h 136785"/>
              <a:gd name="connsiteX18" fmla="*/ 927735 w 2615820"/>
              <a:gd name="connsiteY18" fmla="*/ 50077 h 136785"/>
              <a:gd name="connsiteX19" fmla="*/ 973455 w 2615820"/>
              <a:gd name="connsiteY19" fmla="*/ 51982 h 136785"/>
              <a:gd name="connsiteX20" fmla="*/ 1000125 w 2615820"/>
              <a:gd name="connsiteY20" fmla="*/ 57697 h 136785"/>
              <a:gd name="connsiteX21" fmla="*/ 1022985 w 2615820"/>
              <a:gd name="connsiteY21" fmla="*/ 61507 h 136785"/>
              <a:gd name="connsiteX22" fmla="*/ 1059180 w 2615820"/>
              <a:gd name="connsiteY22" fmla="*/ 67222 h 136785"/>
              <a:gd name="connsiteX23" fmla="*/ 1080135 w 2615820"/>
              <a:gd name="connsiteY23" fmla="*/ 69127 h 136785"/>
              <a:gd name="connsiteX24" fmla="*/ 1129665 w 2615820"/>
              <a:gd name="connsiteY24" fmla="*/ 72937 h 136785"/>
              <a:gd name="connsiteX25" fmla="*/ 1135380 w 2615820"/>
              <a:gd name="connsiteY25" fmla="*/ 74842 h 136785"/>
              <a:gd name="connsiteX26" fmla="*/ 1148715 w 2615820"/>
              <a:gd name="connsiteY26" fmla="*/ 76747 h 136785"/>
              <a:gd name="connsiteX27" fmla="*/ 1190625 w 2615820"/>
              <a:gd name="connsiteY27" fmla="*/ 78652 h 136785"/>
              <a:gd name="connsiteX28" fmla="*/ 1203960 w 2615820"/>
              <a:gd name="connsiteY28" fmla="*/ 82462 h 136785"/>
              <a:gd name="connsiteX29" fmla="*/ 1223010 w 2615820"/>
              <a:gd name="connsiteY29" fmla="*/ 86272 h 136785"/>
              <a:gd name="connsiteX30" fmla="*/ 1230630 w 2615820"/>
              <a:gd name="connsiteY30" fmla="*/ 88177 h 136785"/>
              <a:gd name="connsiteX31" fmla="*/ 1268730 w 2615820"/>
              <a:gd name="connsiteY31" fmla="*/ 91987 h 136785"/>
              <a:gd name="connsiteX32" fmla="*/ 1314450 w 2615820"/>
              <a:gd name="connsiteY32" fmla="*/ 101512 h 136785"/>
              <a:gd name="connsiteX33" fmla="*/ 1320165 w 2615820"/>
              <a:gd name="connsiteY33" fmla="*/ 103417 h 136785"/>
              <a:gd name="connsiteX34" fmla="*/ 1363980 w 2615820"/>
              <a:gd name="connsiteY34" fmla="*/ 107227 h 136785"/>
              <a:gd name="connsiteX35" fmla="*/ 1390650 w 2615820"/>
              <a:gd name="connsiteY35" fmla="*/ 112942 h 136785"/>
              <a:gd name="connsiteX36" fmla="*/ 1396365 w 2615820"/>
              <a:gd name="connsiteY36" fmla="*/ 114847 h 136785"/>
              <a:gd name="connsiteX37" fmla="*/ 1543050 w 2615820"/>
              <a:gd name="connsiteY37" fmla="*/ 131992 h 136785"/>
              <a:gd name="connsiteX38" fmla="*/ 1883548 w 2615820"/>
              <a:gd name="connsiteY38" fmla="*/ 16995 h 136785"/>
              <a:gd name="connsiteX39" fmla="*/ 2615820 w 2615820"/>
              <a:gd name="connsiteY39" fmla="*/ 0 h 136785"/>
              <a:gd name="connsiteX0" fmla="*/ 0 w 2615820"/>
              <a:gd name="connsiteY0" fmla="*/ 547 h 136549"/>
              <a:gd name="connsiteX1" fmla="*/ 179070 w 2615820"/>
              <a:gd name="connsiteY1" fmla="*/ 2452 h 136549"/>
              <a:gd name="connsiteX2" fmla="*/ 459105 w 2615820"/>
              <a:gd name="connsiteY2" fmla="*/ 2452 h 136549"/>
              <a:gd name="connsiteX3" fmla="*/ 647700 w 2615820"/>
              <a:gd name="connsiteY3" fmla="*/ 547 h 136549"/>
              <a:gd name="connsiteX4" fmla="*/ 714375 w 2615820"/>
              <a:gd name="connsiteY4" fmla="*/ 8167 h 136549"/>
              <a:gd name="connsiteX5" fmla="*/ 721995 w 2615820"/>
              <a:gd name="connsiteY5" fmla="*/ 10072 h 136549"/>
              <a:gd name="connsiteX6" fmla="*/ 735330 w 2615820"/>
              <a:gd name="connsiteY6" fmla="*/ 13882 h 136549"/>
              <a:gd name="connsiteX7" fmla="*/ 750570 w 2615820"/>
              <a:gd name="connsiteY7" fmla="*/ 15787 h 136549"/>
              <a:gd name="connsiteX8" fmla="*/ 782955 w 2615820"/>
              <a:gd name="connsiteY8" fmla="*/ 21502 h 136549"/>
              <a:gd name="connsiteX9" fmla="*/ 794385 w 2615820"/>
              <a:gd name="connsiteY9" fmla="*/ 25312 h 136549"/>
              <a:gd name="connsiteX10" fmla="*/ 800100 w 2615820"/>
              <a:gd name="connsiteY10" fmla="*/ 27217 h 136549"/>
              <a:gd name="connsiteX11" fmla="*/ 811530 w 2615820"/>
              <a:gd name="connsiteY11" fmla="*/ 29122 h 136549"/>
              <a:gd name="connsiteX12" fmla="*/ 819150 w 2615820"/>
              <a:gd name="connsiteY12" fmla="*/ 31027 h 136549"/>
              <a:gd name="connsiteX13" fmla="*/ 859155 w 2615820"/>
              <a:gd name="connsiteY13" fmla="*/ 34837 h 136549"/>
              <a:gd name="connsiteX14" fmla="*/ 868680 w 2615820"/>
              <a:gd name="connsiteY14" fmla="*/ 36742 h 136549"/>
              <a:gd name="connsiteX15" fmla="*/ 874395 w 2615820"/>
              <a:gd name="connsiteY15" fmla="*/ 38647 h 136549"/>
              <a:gd name="connsiteX16" fmla="*/ 902970 w 2615820"/>
              <a:gd name="connsiteY16" fmla="*/ 44362 h 136549"/>
              <a:gd name="connsiteX17" fmla="*/ 920115 w 2615820"/>
              <a:gd name="connsiteY17" fmla="*/ 48172 h 136549"/>
              <a:gd name="connsiteX18" fmla="*/ 927735 w 2615820"/>
              <a:gd name="connsiteY18" fmla="*/ 50077 h 136549"/>
              <a:gd name="connsiteX19" fmla="*/ 973455 w 2615820"/>
              <a:gd name="connsiteY19" fmla="*/ 51982 h 136549"/>
              <a:gd name="connsiteX20" fmla="*/ 1000125 w 2615820"/>
              <a:gd name="connsiteY20" fmla="*/ 57697 h 136549"/>
              <a:gd name="connsiteX21" fmla="*/ 1022985 w 2615820"/>
              <a:gd name="connsiteY21" fmla="*/ 61507 h 136549"/>
              <a:gd name="connsiteX22" fmla="*/ 1059180 w 2615820"/>
              <a:gd name="connsiteY22" fmla="*/ 67222 h 136549"/>
              <a:gd name="connsiteX23" fmla="*/ 1080135 w 2615820"/>
              <a:gd name="connsiteY23" fmla="*/ 69127 h 136549"/>
              <a:gd name="connsiteX24" fmla="*/ 1129665 w 2615820"/>
              <a:gd name="connsiteY24" fmla="*/ 72937 h 136549"/>
              <a:gd name="connsiteX25" fmla="*/ 1135380 w 2615820"/>
              <a:gd name="connsiteY25" fmla="*/ 74842 h 136549"/>
              <a:gd name="connsiteX26" fmla="*/ 1148715 w 2615820"/>
              <a:gd name="connsiteY26" fmla="*/ 76747 h 136549"/>
              <a:gd name="connsiteX27" fmla="*/ 1190625 w 2615820"/>
              <a:gd name="connsiteY27" fmla="*/ 78652 h 136549"/>
              <a:gd name="connsiteX28" fmla="*/ 1203960 w 2615820"/>
              <a:gd name="connsiteY28" fmla="*/ 82462 h 136549"/>
              <a:gd name="connsiteX29" fmla="*/ 1223010 w 2615820"/>
              <a:gd name="connsiteY29" fmla="*/ 86272 h 136549"/>
              <a:gd name="connsiteX30" fmla="*/ 1230630 w 2615820"/>
              <a:gd name="connsiteY30" fmla="*/ 88177 h 136549"/>
              <a:gd name="connsiteX31" fmla="*/ 1268730 w 2615820"/>
              <a:gd name="connsiteY31" fmla="*/ 91987 h 136549"/>
              <a:gd name="connsiteX32" fmla="*/ 1314450 w 2615820"/>
              <a:gd name="connsiteY32" fmla="*/ 101512 h 136549"/>
              <a:gd name="connsiteX33" fmla="*/ 1320165 w 2615820"/>
              <a:gd name="connsiteY33" fmla="*/ 103417 h 136549"/>
              <a:gd name="connsiteX34" fmla="*/ 1363980 w 2615820"/>
              <a:gd name="connsiteY34" fmla="*/ 107227 h 136549"/>
              <a:gd name="connsiteX35" fmla="*/ 1390650 w 2615820"/>
              <a:gd name="connsiteY35" fmla="*/ 112942 h 136549"/>
              <a:gd name="connsiteX36" fmla="*/ 1543050 w 2615820"/>
              <a:gd name="connsiteY36" fmla="*/ 131992 h 136549"/>
              <a:gd name="connsiteX37" fmla="*/ 1883548 w 2615820"/>
              <a:gd name="connsiteY37" fmla="*/ 16995 h 136549"/>
              <a:gd name="connsiteX38" fmla="*/ 2615820 w 2615820"/>
              <a:gd name="connsiteY38" fmla="*/ 0 h 136549"/>
              <a:gd name="connsiteX0" fmla="*/ 0 w 2615820"/>
              <a:gd name="connsiteY0" fmla="*/ 547 h 135717"/>
              <a:gd name="connsiteX1" fmla="*/ 179070 w 2615820"/>
              <a:gd name="connsiteY1" fmla="*/ 2452 h 135717"/>
              <a:gd name="connsiteX2" fmla="*/ 459105 w 2615820"/>
              <a:gd name="connsiteY2" fmla="*/ 2452 h 135717"/>
              <a:gd name="connsiteX3" fmla="*/ 647700 w 2615820"/>
              <a:gd name="connsiteY3" fmla="*/ 547 h 135717"/>
              <a:gd name="connsiteX4" fmla="*/ 714375 w 2615820"/>
              <a:gd name="connsiteY4" fmla="*/ 8167 h 135717"/>
              <a:gd name="connsiteX5" fmla="*/ 721995 w 2615820"/>
              <a:gd name="connsiteY5" fmla="*/ 10072 h 135717"/>
              <a:gd name="connsiteX6" fmla="*/ 735330 w 2615820"/>
              <a:gd name="connsiteY6" fmla="*/ 13882 h 135717"/>
              <a:gd name="connsiteX7" fmla="*/ 750570 w 2615820"/>
              <a:gd name="connsiteY7" fmla="*/ 15787 h 135717"/>
              <a:gd name="connsiteX8" fmla="*/ 782955 w 2615820"/>
              <a:gd name="connsiteY8" fmla="*/ 21502 h 135717"/>
              <a:gd name="connsiteX9" fmla="*/ 794385 w 2615820"/>
              <a:gd name="connsiteY9" fmla="*/ 25312 h 135717"/>
              <a:gd name="connsiteX10" fmla="*/ 800100 w 2615820"/>
              <a:gd name="connsiteY10" fmla="*/ 27217 h 135717"/>
              <a:gd name="connsiteX11" fmla="*/ 811530 w 2615820"/>
              <a:gd name="connsiteY11" fmla="*/ 29122 h 135717"/>
              <a:gd name="connsiteX12" fmla="*/ 819150 w 2615820"/>
              <a:gd name="connsiteY12" fmla="*/ 31027 h 135717"/>
              <a:gd name="connsiteX13" fmla="*/ 859155 w 2615820"/>
              <a:gd name="connsiteY13" fmla="*/ 34837 h 135717"/>
              <a:gd name="connsiteX14" fmla="*/ 868680 w 2615820"/>
              <a:gd name="connsiteY14" fmla="*/ 36742 h 135717"/>
              <a:gd name="connsiteX15" fmla="*/ 874395 w 2615820"/>
              <a:gd name="connsiteY15" fmla="*/ 38647 h 135717"/>
              <a:gd name="connsiteX16" fmla="*/ 902970 w 2615820"/>
              <a:gd name="connsiteY16" fmla="*/ 44362 h 135717"/>
              <a:gd name="connsiteX17" fmla="*/ 920115 w 2615820"/>
              <a:gd name="connsiteY17" fmla="*/ 48172 h 135717"/>
              <a:gd name="connsiteX18" fmla="*/ 927735 w 2615820"/>
              <a:gd name="connsiteY18" fmla="*/ 50077 h 135717"/>
              <a:gd name="connsiteX19" fmla="*/ 973455 w 2615820"/>
              <a:gd name="connsiteY19" fmla="*/ 51982 h 135717"/>
              <a:gd name="connsiteX20" fmla="*/ 1000125 w 2615820"/>
              <a:gd name="connsiteY20" fmla="*/ 57697 h 135717"/>
              <a:gd name="connsiteX21" fmla="*/ 1022985 w 2615820"/>
              <a:gd name="connsiteY21" fmla="*/ 61507 h 135717"/>
              <a:gd name="connsiteX22" fmla="*/ 1059180 w 2615820"/>
              <a:gd name="connsiteY22" fmla="*/ 67222 h 135717"/>
              <a:gd name="connsiteX23" fmla="*/ 1080135 w 2615820"/>
              <a:gd name="connsiteY23" fmla="*/ 69127 h 135717"/>
              <a:gd name="connsiteX24" fmla="*/ 1129665 w 2615820"/>
              <a:gd name="connsiteY24" fmla="*/ 72937 h 135717"/>
              <a:gd name="connsiteX25" fmla="*/ 1135380 w 2615820"/>
              <a:gd name="connsiteY25" fmla="*/ 74842 h 135717"/>
              <a:gd name="connsiteX26" fmla="*/ 1148715 w 2615820"/>
              <a:gd name="connsiteY26" fmla="*/ 76747 h 135717"/>
              <a:gd name="connsiteX27" fmla="*/ 1190625 w 2615820"/>
              <a:gd name="connsiteY27" fmla="*/ 78652 h 135717"/>
              <a:gd name="connsiteX28" fmla="*/ 1203960 w 2615820"/>
              <a:gd name="connsiteY28" fmla="*/ 82462 h 135717"/>
              <a:gd name="connsiteX29" fmla="*/ 1223010 w 2615820"/>
              <a:gd name="connsiteY29" fmla="*/ 86272 h 135717"/>
              <a:gd name="connsiteX30" fmla="*/ 1230630 w 2615820"/>
              <a:gd name="connsiteY30" fmla="*/ 88177 h 135717"/>
              <a:gd name="connsiteX31" fmla="*/ 1268730 w 2615820"/>
              <a:gd name="connsiteY31" fmla="*/ 91987 h 135717"/>
              <a:gd name="connsiteX32" fmla="*/ 1314450 w 2615820"/>
              <a:gd name="connsiteY32" fmla="*/ 101512 h 135717"/>
              <a:gd name="connsiteX33" fmla="*/ 1320165 w 2615820"/>
              <a:gd name="connsiteY33" fmla="*/ 103417 h 135717"/>
              <a:gd name="connsiteX34" fmla="*/ 1363980 w 2615820"/>
              <a:gd name="connsiteY34" fmla="*/ 107227 h 135717"/>
              <a:gd name="connsiteX35" fmla="*/ 1543050 w 2615820"/>
              <a:gd name="connsiteY35" fmla="*/ 131992 h 135717"/>
              <a:gd name="connsiteX36" fmla="*/ 1883548 w 2615820"/>
              <a:gd name="connsiteY36" fmla="*/ 16995 h 135717"/>
              <a:gd name="connsiteX37" fmla="*/ 2615820 w 2615820"/>
              <a:gd name="connsiteY37" fmla="*/ 0 h 135717"/>
              <a:gd name="connsiteX0" fmla="*/ 0 w 2615820"/>
              <a:gd name="connsiteY0" fmla="*/ 547 h 135238"/>
              <a:gd name="connsiteX1" fmla="*/ 179070 w 2615820"/>
              <a:gd name="connsiteY1" fmla="*/ 2452 h 135238"/>
              <a:gd name="connsiteX2" fmla="*/ 459105 w 2615820"/>
              <a:gd name="connsiteY2" fmla="*/ 2452 h 135238"/>
              <a:gd name="connsiteX3" fmla="*/ 647700 w 2615820"/>
              <a:gd name="connsiteY3" fmla="*/ 547 h 135238"/>
              <a:gd name="connsiteX4" fmla="*/ 714375 w 2615820"/>
              <a:gd name="connsiteY4" fmla="*/ 8167 h 135238"/>
              <a:gd name="connsiteX5" fmla="*/ 721995 w 2615820"/>
              <a:gd name="connsiteY5" fmla="*/ 10072 h 135238"/>
              <a:gd name="connsiteX6" fmla="*/ 735330 w 2615820"/>
              <a:gd name="connsiteY6" fmla="*/ 13882 h 135238"/>
              <a:gd name="connsiteX7" fmla="*/ 750570 w 2615820"/>
              <a:gd name="connsiteY7" fmla="*/ 15787 h 135238"/>
              <a:gd name="connsiteX8" fmla="*/ 782955 w 2615820"/>
              <a:gd name="connsiteY8" fmla="*/ 21502 h 135238"/>
              <a:gd name="connsiteX9" fmla="*/ 794385 w 2615820"/>
              <a:gd name="connsiteY9" fmla="*/ 25312 h 135238"/>
              <a:gd name="connsiteX10" fmla="*/ 800100 w 2615820"/>
              <a:gd name="connsiteY10" fmla="*/ 27217 h 135238"/>
              <a:gd name="connsiteX11" fmla="*/ 811530 w 2615820"/>
              <a:gd name="connsiteY11" fmla="*/ 29122 h 135238"/>
              <a:gd name="connsiteX12" fmla="*/ 819150 w 2615820"/>
              <a:gd name="connsiteY12" fmla="*/ 31027 h 135238"/>
              <a:gd name="connsiteX13" fmla="*/ 859155 w 2615820"/>
              <a:gd name="connsiteY13" fmla="*/ 34837 h 135238"/>
              <a:gd name="connsiteX14" fmla="*/ 868680 w 2615820"/>
              <a:gd name="connsiteY14" fmla="*/ 36742 h 135238"/>
              <a:gd name="connsiteX15" fmla="*/ 874395 w 2615820"/>
              <a:gd name="connsiteY15" fmla="*/ 38647 h 135238"/>
              <a:gd name="connsiteX16" fmla="*/ 902970 w 2615820"/>
              <a:gd name="connsiteY16" fmla="*/ 44362 h 135238"/>
              <a:gd name="connsiteX17" fmla="*/ 920115 w 2615820"/>
              <a:gd name="connsiteY17" fmla="*/ 48172 h 135238"/>
              <a:gd name="connsiteX18" fmla="*/ 927735 w 2615820"/>
              <a:gd name="connsiteY18" fmla="*/ 50077 h 135238"/>
              <a:gd name="connsiteX19" fmla="*/ 973455 w 2615820"/>
              <a:gd name="connsiteY19" fmla="*/ 51982 h 135238"/>
              <a:gd name="connsiteX20" fmla="*/ 1000125 w 2615820"/>
              <a:gd name="connsiteY20" fmla="*/ 57697 h 135238"/>
              <a:gd name="connsiteX21" fmla="*/ 1022985 w 2615820"/>
              <a:gd name="connsiteY21" fmla="*/ 61507 h 135238"/>
              <a:gd name="connsiteX22" fmla="*/ 1059180 w 2615820"/>
              <a:gd name="connsiteY22" fmla="*/ 67222 h 135238"/>
              <a:gd name="connsiteX23" fmla="*/ 1080135 w 2615820"/>
              <a:gd name="connsiteY23" fmla="*/ 69127 h 135238"/>
              <a:gd name="connsiteX24" fmla="*/ 1129665 w 2615820"/>
              <a:gd name="connsiteY24" fmla="*/ 72937 h 135238"/>
              <a:gd name="connsiteX25" fmla="*/ 1135380 w 2615820"/>
              <a:gd name="connsiteY25" fmla="*/ 74842 h 135238"/>
              <a:gd name="connsiteX26" fmla="*/ 1148715 w 2615820"/>
              <a:gd name="connsiteY26" fmla="*/ 76747 h 135238"/>
              <a:gd name="connsiteX27" fmla="*/ 1190625 w 2615820"/>
              <a:gd name="connsiteY27" fmla="*/ 78652 h 135238"/>
              <a:gd name="connsiteX28" fmla="*/ 1203960 w 2615820"/>
              <a:gd name="connsiteY28" fmla="*/ 82462 h 135238"/>
              <a:gd name="connsiteX29" fmla="*/ 1223010 w 2615820"/>
              <a:gd name="connsiteY29" fmla="*/ 86272 h 135238"/>
              <a:gd name="connsiteX30" fmla="*/ 1230630 w 2615820"/>
              <a:gd name="connsiteY30" fmla="*/ 88177 h 135238"/>
              <a:gd name="connsiteX31" fmla="*/ 1268730 w 2615820"/>
              <a:gd name="connsiteY31" fmla="*/ 91987 h 135238"/>
              <a:gd name="connsiteX32" fmla="*/ 1314450 w 2615820"/>
              <a:gd name="connsiteY32" fmla="*/ 101512 h 135238"/>
              <a:gd name="connsiteX33" fmla="*/ 1320165 w 2615820"/>
              <a:gd name="connsiteY33" fmla="*/ 103417 h 135238"/>
              <a:gd name="connsiteX34" fmla="*/ 1543050 w 2615820"/>
              <a:gd name="connsiteY34" fmla="*/ 131992 h 135238"/>
              <a:gd name="connsiteX35" fmla="*/ 1883548 w 2615820"/>
              <a:gd name="connsiteY35" fmla="*/ 16995 h 135238"/>
              <a:gd name="connsiteX36" fmla="*/ 2615820 w 2615820"/>
              <a:gd name="connsiteY36" fmla="*/ 0 h 135238"/>
              <a:gd name="connsiteX0" fmla="*/ 0 w 2615820"/>
              <a:gd name="connsiteY0" fmla="*/ 547 h 135106"/>
              <a:gd name="connsiteX1" fmla="*/ 179070 w 2615820"/>
              <a:gd name="connsiteY1" fmla="*/ 2452 h 135106"/>
              <a:gd name="connsiteX2" fmla="*/ 459105 w 2615820"/>
              <a:gd name="connsiteY2" fmla="*/ 2452 h 135106"/>
              <a:gd name="connsiteX3" fmla="*/ 647700 w 2615820"/>
              <a:gd name="connsiteY3" fmla="*/ 547 h 135106"/>
              <a:gd name="connsiteX4" fmla="*/ 714375 w 2615820"/>
              <a:gd name="connsiteY4" fmla="*/ 8167 h 135106"/>
              <a:gd name="connsiteX5" fmla="*/ 721995 w 2615820"/>
              <a:gd name="connsiteY5" fmla="*/ 10072 h 135106"/>
              <a:gd name="connsiteX6" fmla="*/ 735330 w 2615820"/>
              <a:gd name="connsiteY6" fmla="*/ 13882 h 135106"/>
              <a:gd name="connsiteX7" fmla="*/ 750570 w 2615820"/>
              <a:gd name="connsiteY7" fmla="*/ 15787 h 135106"/>
              <a:gd name="connsiteX8" fmla="*/ 782955 w 2615820"/>
              <a:gd name="connsiteY8" fmla="*/ 21502 h 135106"/>
              <a:gd name="connsiteX9" fmla="*/ 794385 w 2615820"/>
              <a:gd name="connsiteY9" fmla="*/ 25312 h 135106"/>
              <a:gd name="connsiteX10" fmla="*/ 800100 w 2615820"/>
              <a:gd name="connsiteY10" fmla="*/ 27217 h 135106"/>
              <a:gd name="connsiteX11" fmla="*/ 811530 w 2615820"/>
              <a:gd name="connsiteY11" fmla="*/ 29122 h 135106"/>
              <a:gd name="connsiteX12" fmla="*/ 819150 w 2615820"/>
              <a:gd name="connsiteY12" fmla="*/ 31027 h 135106"/>
              <a:gd name="connsiteX13" fmla="*/ 859155 w 2615820"/>
              <a:gd name="connsiteY13" fmla="*/ 34837 h 135106"/>
              <a:gd name="connsiteX14" fmla="*/ 868680 w 2615820"/>
              <a:gd name="connsiteY14" fmla="*/ 36742 h 135106"/>
              <a:gd name="connsiteX15" fmla="*/ 874395 w 2615820"/>
              <a:gd name="connsiteY15" fmla="*/ 38647 h 135106"/>
              <a:gd name="connsiteX16" fmla="*/ 902970 w 2615820"/>
              <a:gd name="connsiteY16" fmla="*/ 44362 h 135106"/>
              <a:gd name="connsiteX17" fmla="*/ 920115 w 2615820"/>
              <a:gd name="connsiteY17" fmla="*/ 48172 h 135106"/>
              <a:gd name="connsiteX18" fmla="*/ 927735 w 2615820"/>
              <a:gd name="connsiteY18" fmla="*/ 50077 h 135106"/>
              <a:gd name="connsiteX19" fmla="*/ 973455 w 2615820"/>
              <a:gd name="connsiteY19" fmla="*/ 51982 h 135106"/>
              <a:gd name="connsiteX20" fmla="*/ 1000125 w 2615820"/>
              <a:gd name="connsiteY20" fmla="*/ 57697 h 135106"/>
              <a:gd name="connsiteX21" fmla="*/ 1022985 w 2615820"/>
              <a:gd name="connsiteY21" fmla="*/ 61507 h 135106"/>
              <a:gd name="connsiteX22" fmla="*/ 1059180 w 2615820"/>
              <a:gd name="connsiteY22" fmla="*/ 67222 h 135106"/>
              <a:gd name="connsiteX23" fmla="*/ 1080135 w 2615820"/>
              <a:gd name="connsiteY23" fmla="*/ 69127 h 135106"/>
              <a:gd name="connsiteX24" fmla="*/ 1129665 w 2615820"/>
              <a:gd name="connsiteY24" fmla="*/ 72937 h 135106"/>
              <a:gd name="connsiteX25" fmla="*/ 1135380 w 2615820"/>
              <a:gd name="connsiteY25" fmla="*/ 74842 h 135106"/>
              <a:gd name="connsiteX26" fmla="*/ 1148715 w 2615820"/>
              <a:gd name="connsiteY26" fmla="*/ 76747 h 135106"/>
              <a:gd name="connsiteX27" fmla="*/ 1190625 w 2615820"/>
              <a:gd name="connsiteY27" fmla="*/ 78652 h 135106"/>
              <a:gd name="connsiteX28" fmla="*/ 1203960 w 2615820"/>
              <a:gd name="connsiteY28" fmla="*/ 82462 h 135106"/>
              <a:gd name="connsiteX29" fmla="*/ 1223010 w 2615820"/>
              <a:gd name="connsiteY29" fmla="*/ 86272 h 135106"/>
              <a:gd name="connsiteX30" fmla="*/ 1230630 w 2615820"/>
              <a:gd name="connsiteY30" fmla="*/ 88177 h 135106"/>
              <a:gd name="connsiteX31" fmla="*/ 1268730 w 2615820"/>
              <a:gd name="connsiteY31" fmla="*/ 91987 h 135106"/>
              <a:gd name="connsiteX32" fmla="*/ 1314450 w 2615820"/>
              <a:gd name="connsiteY32" fmla="*/ 101512 h 135106"/>
              <a:gd name="connsiteX33" fmla="*/ 1543050 w 2615820"/>
              <a:gd name="connsiteY33" fmla="*/ 131992 h 135106"/>
              <a:gd name="connsiteX34" fmla="*/ 1883548 w 2615820"/>
              <a:gd name="connsiteY34" fmla="*/ 16995 h 135106"/>
              <a:gd name="connsiteX35" fmla="*/ 2615820 w 2615820"/>
              <a:gd name="connsiteY35" fmla="*/ 0 h 135106"/>
              <a:gd name="connsiteX0" fmla="*/ 0 w 2615820"/>
              <a:gd name="connsiteY0" fmla="*/ 547 h 134164"/>
              <a:gd name="connsiteX1" fmla="*/ 179070 w 2615820"/>
              <a:gd name="connsiteY1" fmla="*/ 2452 h 134164"/>
              <a:gd name="connsiteX2" fmla="*/ 459105 w 2615820"/>
              <a:gd name="connsiteY2" fmla="*/ 2452 h 134164"/>
              <a:gd name="connsiteX3" fmla="*/ 647700 w 2615820"/>
              <a:gd name="connsiteY3" fmla="*/ 547 h 134164"/>
              <a:gd name="connsiteX4" fmla="*/ 714375 w 2615820"/>
              <a:gd name="connsiteY4" fmla="*/ 8167 h 134164"/>
              <a:gd name="connsiteX5" fmla="*/ 721995 w 2615820"/>
              <a:gd name="connsiteY5" fmla="*/ 10072 h 134164"/>
              <a:gd name="connsiteX6" fmla="*/ 735330 w 2615820"/>
              <a:gd name="connsiteY6" fmla="*/ 13882 h 134164"/>
              <a:gd name="connsiteX7" fmla="*/ 750570 w 2615820"/>
              <a:gd name="connsiteY7" fmla="*/ 15787 h 134164"/>
              <a:gd name="connsiteX8" fmla="*/ 782955 w 2615820"/>
              <a:gd name="connsiteY8" fmla="*/ 21502 h 134164"/>
              <a:gd name="connsiteX9" fmla="*/ 794385 w 2615820"/>
              <a:gd name="connsiteY9" fmla="*/ 25312 h 134164"/>
              <a:gd name="connsiteX10" fmla="*/ 800100 w 2615820"/>
              <a:gd name="connsiteY10" fmla="*/ 27217 h 134164"/>
              <a:gd name="connsiteX11" fmla="*/ 811530 w 2615820"/>
              <a:gd name="connsiteY11" fmla="*/ 29122 h 134164"/>
              <a:gd name="connsiteX12" fmla="*/ 819150 w 2615820"/>
              <a:gd name="connsiteY12" fmla="*/ 31027 h 134164"/>
              <a:gd name="connsiteX13" fmla="*/ 859155 w 2615820"/>
              <a:gd name="connsiteY13" fmla="*/ 34837 h 134164"/>
              <a:gd name="connsiteX14" fmla="*/ 868680 w 2615820"/>
              <a:gd name="connsiteY14" fmla="*/ 36742 h 134164"/>
              <a:gd name="connsiteX15" fmla="*/ 874395 w 2615820"/>
              <a:gd name="connsiteY15" fmla="*/ 38647 h 134164"/>
              <a:gd name="connsiteX16" fmla="*/ 902970 w 2615820"/>
              <a:gd name="connsiteY16" fmla="*/ 44362 h 134164"/>
              <a:gd name="connsiteX17" fmla="*/ 920115 w 2615820"/>
              <a:gd name="connsiteY17" fmla="*/ 48172 h 134164"/>
              <a:gd name="connsiteX18" fmla="*/ 927735 w 2615820"/>
              <a:gd name="connsiteY18" fmla="*/ 50077 h 134164"/>
              <a:gd name="connsiteX19" fmla="*/ 973455 w 2615820"/>
              <a:gd name="connsiteY19" fmla="*/ 51982 h 134164"/>
              <a:gd name="connsiteX20" fmla="*/ 1000125 w 2615820"/>
              <a:gd name="connsiteY20" fmla="*/ 57697 h 134164"/>
              <a:gd name="connsiteX21" fmla="*/ 1022985 w 2615820"/>
              <a:gd name="connsiteY21" fmla="*/ 61507 h 134164"/>
              <a:gd name="connsiteX22" fmla="*/ 1059180 w 2615820"/>
              <a:gd name="connsiteY22" fmla="*/ 67222 h 134164"/>
              <a:gd name="connsiteX23" fmla="*/ 1080135 w 2615820"/>
              <a:gd name="connsiteY23" fmla="*/ 69127 h 134164"/>
              <a:gd name="connsiteX24" fmla="*/ 1129665 w 2615820"/>
              <a:gd name="connsiteY24" fmla="*/ 72937 h 134164"/>
              <a:gd name="connsiteX25" fmla="*/ 1135380 w 2615820"/>
              <a:gd name="connsiteY25" fmla="*/ 74842 h 134164"/>
              <a:gd name="connsiteX26" fmla="*/ 1148715 w 2615820"/>
              <a:gd name="connsiteY26" fmla="*/ 76747 h 134164"/>
              <a:gd name="connsiteX27" fmla="*/ 1190625 w 2615820"/>
              <a:gd name="connsiteY27" fmla="*/ 78652 h 134164"/>
              <a:gd name="connsiteX28" fmla="*/ 1203960 w 2615820"/>
              <a:gd name="connsiteY28" fmla="*/ 82462 h 134164"/>
              <a:gd name="connsiteX29" fmla="*/ 1223010 w 2615820"/>
              <a:gd name="connsiteY29" fmla="*/ 86272 h 134164"/>
              <a:gd name="connsiteX30" fmla="*/ 1230630 w 2615820"/>
              <a:gd name="connsiteY30" fmla="*/ 88177 h 134164"/>
              <a:gd name="connsiteX31" fmla="*/ 1268730 w 2615820"/>
              <a:gd name="connsiteY31" fmla="*/ 91987 h 134164"/>
              <a:gd name="connsiteX32" fmla="*/ 1543050 w 2615820"/>
              <a:gd name="connsiteY32" fmla="*/ 131992 h 134164"/>
              <a:gd name="connsiteX33" fmla="*/ 1883548 w 2615820"/>
              <a:gd name="connsiteY33" fmla="*/ 16995 h 134164"/>
              <a:gd name="connsiteX34" fmla="*/ 2615820 w 2615820"/>
              <a:gd name="connsiteY34" fmla="*/ 0 h 134164"/>
              <a:gd name="connsiteX0" fmla="*/ 0 w 2615820"/>
              <a:gd name="connsiteY0" fmla="*/ 547 h 116196"/>
              <a:gd name="connsiteX1" fmla="*/ 179070 w 2615820"/>
              <a:gd name="connsiteY1" fmla="*/ 2452 h 116196"/>
              <a:gd name="connsiteX2" fmla="*/ 459105 w 2615820"/>
              <a:gd name="connsiteY2" fmla="*/ 2452 h 116196"/>
              <a:gd name="connsiteX3" fmla="*/ 647700 w 2615820"/>
              <a:gd name="connsiteY3" fmla="*/ 547 h 116196"/>
              <a:gd name="connsiteX4" fmla="*/ 714375 w 2615820"/>
              <a:gd name="connsiteY4" fmla="*/ 8167 h 116196"/>
              <a:gd name="connsiteX5" fmla="*/ 721995 w 2615820"/>
              <a:gd name="connsiteY5" fmla="*/ 10072 h 116196"/>
              <a:gd name="connsiteX6" fmla="*/ 735330 w 2615820"/>
              <a:gd name="connsiteY6" fmla="*/ 13882 h 116196"/>
              <a:gd name="connsiteX7" fmla="*/ 750570 w 2615820"/>
              <a:gd name="connsiteY7" fmla="*/ 15787 h 116196"/>
              <a:gd name="connsiteX8" fmla="*/ 782955 w 2615820"/>
              <a:gd name="connsiteY8" fmla="*/ 21502 h 116196"/>
              <a:gd name="connsiteX9" fmla="*/ 794385 w 2615820"/>
              <a:gd name="connsiteY9" fmla="*/ 25312 h 116196"/>
              <a:gd name="connsiteX10" fmla="*/ 800100 w 2615820"/>
              <a:gd name="connsiteY10" fmla="*/ 27217 h 116196"/>
              <a:gd name="connsiteX11" fmla="*/ 811530 w 2615820"/>
              <a:gd name="connsiteY11" fmla="*/ 29122 h 116196"/>
              <a:gd name="connsiteX12" fmla="*/ 819150 w 2615820"/>
              <a:gd name="connsiteY12" fmla="*/ 31027 h 116196"/>
              <a:gd name="connsiteX13" fmla="*/ 859155 w 2615820"/>
              <a:gd name="connsiteY13" fmla="*/ 34837 h 116196"/>
              <a:gd name="connsiteX14" fmla="*/ 868680 w 2615820"/>
              <a:gd name="connsiteY14" fmla="*/ 36742 h 116196"/>
              <a:gd name="connsiteX15" fmla="*/ 874395 w 2615820"/>
              <a:gd name="connsiteY15" fmla="*/ 38647 h 116196"/>
              <a:gd name="connsiteX16" fmla="*/ 902970 w 2615820"/>
              <a:gd name="connsiteY16" fmla="*/ 44362 h 116196"/>
              <a:gd name="connsiteX17" fmla="*/ 920115 w 2615820"/>
              <a:gd name="connsiteY17" fmla="*/ 48172 h 116196"/>
              <a:gd name="connsiteX18" fmla="*/ 927735 w 2615820"/>
              <a:gd name="connsiteY18" fmla="*/ 50077 h 116196"/>
              <a:gd name="connsiteX19" fmla="*/ 973455 w 2615820"/>
              <a:gd name="connsiteY19" fmla="*/ 51982 h 116196"/>
              <a:gd name="connsiteX20" fmla="*/ 1000125 w 2615820"/>
              <a:gd name="connsiteY20" fmla="*/ 57697 h 116196"/>
              <a:gd name="connsiteX21" fmla="*/ 1022985 w 2615820"/>
              <a:gd name="connsiteY21" fmla="*/ 61507 h 116196"/>
              <a:gd name="connsiteX22" fmla="*/ 1059180 w 2615820"/>
              <a:gd name="connsiteY22" fmla="*/ 67222 h 116196"/>
              <a:gd name="connsiteX23" fmla="*/ 1080135 w 2615820"/>
              <a:gd name="connsiteY23" fmla="*/ 69127 h 116196"/>
              <a:gd name="connsiteX24" fmla="*/ 1129665 w 2615820"/>
              <a:gd name="connsiteY24" fmla="*/ 72937 h 116196"/>
              <a:gd name="connsiteX25" fmla="*/ 1135380 w 2615820"/>
              <a:gd name="connsiteY25" fmla="*/ 74842 h 116196"/>
              <a:gd name="connsiteX26" fmla="*/ 1148715 w 2615820"/>
              <a:gd name="connsiteY26" fmla="*/ 76747 h 116196"/>
              <a:gd name="connsiteX27" fmla="*/ 1190625 w 2615820"/>
              <a:gd name="connsiteY27" fmla="*/ 78652 h 116196"/>
              <a:gd name="connsiteX28" fmla="*/ 1203960 w 2615820"/>
              <a:gd name="connsiteY28" fmla="*/ 82462 h 116196"/>
              <a:gd name="connsiteX29" fmla="*/ 1223010 w 2615820"/>
              <a:gd name="connsiteY29" fmla="*/ 86272 h 116196"/>
              <a:gd name="connsiteX30" fmla="*/ 1230630 w 2615820"/>
              <a:gd name="connsiteY30" fmla="*/ 88177 h 116196"/>
              <a:gd name="connsiteX31" fmla="*/ 1268730 w 2615820"/>
              <a:gd name="connsiteY31" fmla="*/ 91987 h 116196"/>
              <a:gd name="connsiteX32" fmla="*/ 1538100 w 2615820"/>
              <a:gd name="connsiteY32" fmla="*/ 113130 h 116196"/>
              <a:gd name="connsiteX33" fmla="*/ 1883548 w 2615820"/>
              <a:gd name="connsiteY33" fmla="*/ 16995 h 116196"/>
              <a:gd name="connsiteX34" fmla="*/ 2615820 w 2615820"/>
              <a:gd name="connsiteY34" fmla="*/ 0 h 116196"/>
              <a:gd name="connsiteX0" fmla="*/ 0 w 2615820"/>
              <a:gd name="connsiteY0" fmla="*/ 547 h 116220"/>
              <a:gd name="connsiteX1" fmla="*/ 179070 w 2615820"/>
              <a:gd name="connsiteY1" fmla="*/ 2452 h 116220"/>
              <a:gd name="connsiteX2" fmla="*/ 459105 w 2615820"/>
              <a:gd name="connsiteY2" fmla="*/ 2452 h 116220"/>
              <a:gd name="connsiteX3" fmla="*/ 647700 w 2615820"/>
              <a:gd name="connsiteY3" fmla="*/ 547 h 116220"/>
              <a:gd name="connsiteX4" fmla="*/ 714375 w 2615820"/>
              <a:gd name="connsiteY4" fmla="*/ 8167 h 116220"/>
              <a:gd name="connsiteX5" fmla="*/ 721995 w 2615820"/>
              <a:gd name="connsiteY5" fmla="*/ 10072 h 116220"/>
              <a:gd name="connsiteX6" fmla="*/ 735330 w 2615820"/>
              <a:gd name="connsiteY6" fmla="*/ 13882 h 116220"/>
              <a:gd name="connsiteX7" fmla="*/ 750570 w 2615820"/>
              <a:gd name="connsiteY7" fmla="*/ 15787 h 116220"/>
              <a:gd name="connsiteX8" fmla="*/ 782955 w 2615820"/>
              <a:gd name="connsiteY8" fmla="*/ 21502 h 116220"/>
              <a:gd name="connsiteX9" fmla="*/ 794385 w 2615820"/>
              <a:gd name="connsiteY9" fmla="*/ 25312 h 116220"/>
              <a:gd name="connsiteX10" fmla="*/ 800100 w 2615820"/>
              <a:gd name="connsiteY10" fmla="*/ 27217 h 116220"/>
              <a:gd name="connsiteX11" fmla="*/ 811530 w 2615820"/>
              <a:gd name="connsiteY11" fmla="*/ 29122 h 116220"/>
              <a:gd name="connsiteX12" fmla="*/ 819150 w 2615820"/>
              <a:gd name="connsiteY12" fmla="*/ 31027 h 116220"/>
              <a:gd name="connsiteX13" fmla="*/ 859155 w 2615820"/>
              <a:gd name="connsiteY13" fmla="*/ 34837 h 116220"/>
              <a:gd name="connsiteX14" fmla="*/ 868680 w 2615820"/>
              <a:gd name="connsiteY14" fmla="*/ 36742 h 116220"/>
              <a:gd name="connsiteX15" fmla="*/ 874395 w 2615820"/>
              <a:gd name="connsiteY15" fmla="*/ 38647 h 116220"/>
              <a:gd name="connsiteX16" fmla="*/ 902970 w 2615820"/>
              <a:gd name="connsiteY16" fmla="*/ 44362 h 116220"/>
              <a:gd name="connsiteX17" fmla="*/ 920115 w 2615820"/>
              <a:gd name="connsiteY17" fmla="*/ 48172 h 116220"/>
              <a:gd name="connsiteX18" fmla="*/ 927735 w 2615820"/>
              <a:gd name="connsiteY18" fmla="*/ 50077 h 116220"/>
              <a:gd name="connsiteX19" fmla="*/ 973455 w 2615820"/>
              <a:gd name="connsiteY19" fmla="*/ 51982 h 116220"/>
              <a:gd name="connsiteX20" fmla="*/ 1000125 w 2615820"/>
              <a:gd name="connsiteY20" fmla="*/ 57697 h 116220"/>
              <a:gd name="connsiteX21" fmla="*/ 1022985 w 2615820"/>
              <a:gd name="connsiteY21" fmla="*/ 61507 h 116220"/>
              <a:gd name="connsiteX22" fmla="*/ 1059180 w 2615820"/>
              <a:gd name="connsiteY22" fmla="*/ 67222 h 116220"/>
              <a:gd name="connsiteX23" fmla="*/ 1080135 w 2615820"/>
              <a:gd name="connsiteY23" fmla="*/ 69127 h 116220"/>
              <a:gd name="connsiteX24" fmla="*/ 1129665 w 2615820"/>
              <a:gd name="connsiteY24" fmla="*/ 72937 h 116220"/>
              <a:gd name="connsiteX25" fmla="*/ 1135380 w 2615820"/>
              <a:gd name="connsiteY25" fmla="*/ 74842 h 116220"/>
              <a:gd name="connsiteX26" fmla="*/ 1148715 w 2615820"/>
              <a:gd name="connsiteY26" fmla="*/ 76747 h 116220"/>
              <a:gd name="connsiteX27" fmla="*/ 1190625 w 2615820"/>
              <a:gd name="connsiteY27" fmla="*/ 78652 h 116220"/>
              <a:gd name="connsiteX28" fmla="*/ 1203960 w 2615820"/>
              <a:gd name="connsiteY28" fmla="*/ 82462 h 116220"/>
              <a:gd name="connsiteX29" fmla="*/ 1223010 w 2615820"/>
              <a:gd name="connsiteY29" fmla="*/ 86272 h 116220"/>
              <a:gd name="connsiteX30" fmla="*/ 1268730 w 2615820"/>
              <a:gd name="connsiteY30" fmla="*/ 91987 h 116220"/>
              <a:gd name="connsiteX31" fmla="*/ 1538100 w 2615820"/>
              <a:gd name="connsiteY31" fmla="*/ 113130 h 116220"/>
              <a:gd name="connsiteX32" fmla="*/ 1883548 w 2615820"/>
              <a:gd name="connsiteY32" fmla="*/ 16995 h 116220"/>
              <a:gd name="connsiteX33" fmla="*/ 2615820 w 2615820"/>
              <a:gd name="connsiteY33" fmla="*/ 0 h 116220"/>
              <a:gd name="connsiteX0" fmla="*/ 0 w 2615820"/>
              <a:gd name="connsiteY0" fmla="*/ 547 h 116268"/>
              <a:gd name="connsiteX1" fmla="*/ 179070 w 2615820"/>
              <a:gd name="connsiteY1" fmla="*/ 2452 h 116268"/>
              <a:gd name="connsiteX2" fmla="*/ 459105 w 2615820"/>
              <a:gd name="connsiteY2" fmla="*/ 2452 h 116268"/>
              <a:gd name="connsiteX3" fmla="*/ 647700 w 2615820"/>
              <a:gd name="connsiteY3" fmla="*/ 547 h 116268"/>
              <a:gd name="connsiteX4" fmla="*/ 714375 w 2615820"/>
              <a:gd name="connsiteY4" fmla="*/ 8167 h 116268"/>
              <a:gd name="connsiteX5" fmla="*/ 721995 w 2615820"/>
              <a:gd name="connsiteY5" fmla="*/ 10072 h 116268"/>
              <a:gd name="connsiteX6" fmla="*/ 735330 w 2615820"/>
              <a:gd name="connsiteY6" fmla="*/ 13882 h 116268"/>
              <a:gd name="connsiteX7" fmla="*/ 750570 w 2615820"/>
              <a:gd name="connsiteY7" fmla="*/ 15787 h 116268"/>
              <a:gd name="connsiteX8" fmla="*/ 782955 w 2615820"/>
              <a:gd name="connsiteY8" fmla="*/ 21502 h 116268"/>
              <a:gd name="connsiteX9" fmla="*/ 794385 w 2615820"/>
              <a:gd name="connsiteY9" fmla="*/ 25312 h 116268"/>
              <a:gd name="connsiteX10" fmla="*/ 800100 w 2615820"/>
              <a:gd name="connsiteY10" fmla="*/ 27217 h 116268"/>
              <a:gd name="connsiteX11" fmla="*/ 811530 w 2615820"/>
              <a:gd name="connsiteY11" fmla="*/ 29122 h 116268"/>
              <a:gd name="connsiteX12" fmla="*/ 819150 w 2615820"/>
              <a:gd name="connsiteY12" fmla="*/ 31027 h 116268"/>
              <a:gd name="connsiteX13" fmla="*/ 859155 w 2615820"/>
              <a:gd name="connsiteY13" fmla="*/ 34837 h 116268"/>
              <a:gd name="connsiteX14" fmla="*/ 868680 w 2615820"/>
              <a:gd name="connsiteY14" fmla="*/ 36742 h 116268"/>
              <a:gd name="connsiteX15" fmla="*/ 874395 w 2615820"/>
              <a:gd name="connsiteY15" fmla="*/ 38647 h 116268"/>
              <a:gd name="connsiteX16" fmla="*/ 902970 w 2615820"/>
              <a:gd name="connsiteY16" fmla="*/ 44362 h 116268"/>
              <a:gd name="connsiteX17" fmla="*/ 920115 w 2615820"/>
              <a:gd name="connsiteY17" fmla="*/ 48172 h 116268"/>
              <a:gd name="connsiteX18" fmla="*/ 927735 w 2615820"/>
              <a:gd name="connsiteY18" fmla="*/ 50077 h 116268"/>
              <a:gd name="connsiteX19" fmla="*/ 973455 w 2615820"/>
              <a:gd name="connsiteY19" fmla="*/ 51982 h 116268"/>
              <a:gd name="connsiteX20" fmla="*/ 1000125 w 2615820"/>
              <a:gd name="connsiteY20" fmla="*/ 57697 h 116268"/>
              <a:gd name="connsiteX21" fmla="*/ 1022985 w 2615820"/>
              <a:gd name="connsiteY21" fmla="*/ 61507 h 116268"/>
              <a:gd name="connsiteX22" fmla="*/ 1059180 w 2615820"/>
              <a:gd name="connsiteY22" fmla="*/ 67222 h 116268"/>
              <a:gd name="connsiteX23" fmla="*/ 1080135 w 2615820"/>
              <a:gd name="connsiteY23" fmla="*/ 69127 h 116268"/>
              <a:gd name="connsiteX24" fmla="*/ 1129665 w 2615820"/>
              <a:gd name="connsiteY24" fmla="*/ 72937 h 116268"/>
              <a:gd name="connsiteX25" fmla="*/ 1135380 w 2615820"/>
              <a:gd name="connsiteY25" fmla="*/ 74842 h 116268"/>
              <a:gd name="connsiteX26" fmla="*/ 1148715 w 2615820"/>
              <a:gd name="connsiteY26" fmla="*/ 76747 h 116268"/>
              <a:gd name="connsiteX27" fmla="*/ 1190625 w 2615820"/>
              <a:gd name="connsiteY27" fmla="*/ 78652 h 116268"/>
              <a:gd name="connsiteX28" fmla="*/ 1203960 w 2615820"/>
              <a:gd name="connsiteY28" fmla="*/ 82462 h 116268"/>
              <a:gd name="connsiteX29" fmla="*/ 1268730 w 2615820"/>
              <a:gd name="connsiteY29" fmla="*/ 91987 h 116268"/>
              <a:gd name="connsiteX30" fmla="*/ 1538100 w 2615820"/>
              <a:gd name="connsiteY30" fmla="*/ 113130 h 116268"/>
              <a:gd name="connsiteX31" fmla="*/ 1883548 w 2615820"/>
              <a:gd name="connsiteY31" fmla="*/ 16995 h 116268"/>
              <a:gd name="connsiteX32" fmla="*/ 2615820 w 2615820"/>
              <a:gd name="connsiteY32" fmla="*/ 0 h 116268"/>
              <a:gd name="connsiteX0" fmla="*/ 0 w 2615820"/>
              <a:gd name="connsiteY0" fmla="*/ 547 h 116318"/>
              <a:gd name="connsiteX1" fmla="*/ 179070 w 2615820"/>
              <a:gd name="connsiteY1" fmla="*/ 2452 h 116318"/>
              <a:gd name="connsiteX2" fmla="*/ 459105 w 2615820"/>
              <a:gd name="connsiteY2" fmla="*/ 2452 h 116318"/>
              <a:gd name="connsiteX3" fmla="*/ 647700 w 2615820"/>
              <a:gd name="connsiteY3" fmla="*/ 547 h 116318"/>
              <a:gd name="connsiteX4" fmla="*/ 714375 w 2615820"/>
              <a:gd name="connsiteY4" fmla="*/ 8167 h 116318"/>
              <a:gd name="connsiteX5" fmla="*/ 721995 w 2615820"/>
              <a:gd name="connsiteY5" fmla="*/ 10072 h 116318"/>
              <a:gd name="connsiteX6" fmla="*/ 735330 w 2615820"/>
              <a:gd name="connsiteY6" fmla="*/ 13882 h 116318"/>
              <a:gd name="connsiteX7" fmla="*/ 750570 w 2615820"/>
              <a:gd name="connsiteY7" fmla="*/ 15787 h 116318"/>
              <a:gd name="connsiteX8" fmla="*/ 782955 w 2615820"/>
              <a:gd name="connsiteY8" fmla="*/ 21502 h 116318"/>
              <a:gd name="connsiteX9" fmla="*/ 794385 w 2615820"/>
              <a:gd name="connsiteY9" fmla="*/ 25312 h 116318"/>
              <a:gd name="connsiteX10" fmla="*/ 800100 w 2615820"/>
              <a:gd name="connsiteY10" fmla="*/ 27217 h 116318"/>
              <a:gd name="connsiteX11" fmla="*/ 811530 w 2615820"/>
              <a:gd name="connsiteY11" fmla="*/ 29122 h 116318"/>
              <a:gd name="connsiteX12" fmla="*/ 819150 w 2615820"/>
              <a:gd name="connsiteY12" fmla="*/ 31027 h 116318"/>
              <a:gd name="connsiteX13" fmla="*/ 859155 w 2615820"/>
              <a:gd name="connsiteY13" fmla="*/ 34837 h 116318"/>
              <a:gd name="connsiteX14" fmla="*/ 868680 w 2615820"/>
              <a:gd name="connsiteY14" fmla="*/ 36742 h 116318"/>
              <a:gd name="connsiteX15" fmla="*/ 874395 w 2615820"/>
              <a:gd name="connsiteY15" fmla="*/ 38647 h 116318"/>
              <a:gd name="connsiteX16" fmla="*/ 902970 w 2615820"/>
              <a:gd name="connsiteY16" fmla="*/ 44362 h 116318"/>
              <a:gd name="connsiteX17" fmla="*/ 920115 w 2615820"/>
              <a:gd name="connsiteY17" fmla="*/ 48172 h 116318"/>
              <a:gd name="connsiteX18" fmla="*/ 927735 w 2615820"/>
              <a:gd name="connsiteY18" fmla="*/ 50077 h 116318"/>
              <a:gd name="connsiteX19" fmla="*/ 973455 w 2615820"/>
              <a:gd name="connsiteY19" fmla="*/ 51982 h 116318"/>
              <a:gd name="connsiteX20" fmla="*/ 1000125 w 2615820"/>
              <a:gd name="connsiteY20" fmla="*/ 57697 h 116318"/>
              <a:gd name="connsiteX21" fmla="*/ 1022985 w 2615820"/>
              <a:gd name="connsiteY21" fmla="*/ 61507 h 116318"/>
              <a:gd name="connsiteX22" fmla="*/ 1059180 w 2615820"/>
              <a:gd name="connsiteY22" fmla="*/ 67222 h 116318"/>
              <a:gd name="connsiteX23" fmla="*/ 1080135 w 2615820"/>
              <a:gd name="connsiteY23" fmla="*/ 69127 h 116318"/>
              <a:gd name="connsiteX24" fmla="*/ 1129665 w 2615820"/>
              <a:gd name="connsiteY24" fmla="*/ 72937 h 116318"/>
              <a:gd name="connsiteX25" fmla="*/ 1135380 w 2615820"/>
              <a:gd name="connsiteY25" fmla="*/ 74842 h 116318"/>
              <a:gd name="connsiteX26" fmla="*/ 1148715 w 2615820"/>
              <a:gd name="connsiteY26" fmla="*/ 76747 h 116318"/>
              <a:gd name="connsiteX27" fmla="*/ 1190625 w 2615820"/>
              <a:gd name="connsiteY27" fmla="*/ 78652 h 116318"/>
              <a:gd name="connsiteX28" fmla="*/ 1268730 w 2615820"/>
              <a:gd name="connsiteY28" fmla="*/ 91987 h 116318"/>
              <a:gd name="connsiteX29" fmla="*/ 1538100 w 2615820"/>
              <a:gd name="connsiteY29" fmla="*/ 113130 h 116318"/>
              <a:gd name="connsiteX30" fmla="*/ 1883548 w 2615820"/>
              <a:gd name="connsiteY30" fmla="*/ 16995 h 116318"/>
              <a:gd name="connsiteX31" fmla="*/ 2615820 w 2615820"/>
              <a:gd name="connsiteY31" fmla="*/ 0 h 116318"/>
              <a:gd name="connsiteX0" fmla="*/ 0 w 2615820"/>
              <a:gd name="connsiteY0" fmla="*/ 547 h 116343"/>
              <a:gd name="connsiteX1" fmla="*/ 179070 w 2615820"/>
              <a:gd name="connsiteY1" fmla="*/ 2452 h 116343"/>
              <a:gd name="connsiteX2" fmla="*/ 459105 w 2615820"/>
              <a:gd name="connsiteY2" fmla="*/ 2452 h 116343"/>
              <a:gd name="connsiteX3" fmla="*/ 647700 w 2615820"/>
              <a:gd name="connsiteY3" fmla="*/ 547 h 116343"/>
              <a:gd name="connsiteX4" fmla="*/ 714375 w 2615820"/>
              <a:gd name="connsiteY4" fmla="*/ 8167 h 116343"/>
              <a:gd name="connsiteX5" fmla="*/ 721995 w 2615820"/>
              <a:gd name="connsiteY5" fmla="*/ 10072 h 116343"/>
              <a:gd name="connsiteX6" fmla="*/ 735330 w 2615820"/>
              <a:gd name="connsiteY6" fmla="*/ 13882 h 116343"/>
              <a:gd name="connsiteX7" fmla="*/ 750570 w 2615820"/>
              <a:gd name="connsiteY7" fmla="*/ 15787 h 116343"/>
              <a:gd name="connsiteX8" fmla="*/ 782955 w 2615820"/>
              <a:gd name="connsiteY8" fmla="*/ 21502 h 116343"/>
              <a:gd name="connsiteX9" fmla="*/ 794385 w 2615820"/>
              <a:gd name="connsiteY9" fmla="*/ 25312 h 116343"/>
              <a:gd name="connsiteX10" fmla="*/ 800100 w 2615820"/>
              <a:gd name="connsiteY10" fmla="*/ 27217 h 116343"/>
              <a:gd name="connsiteX11" fmla="*/ 811530 w 2615820"/>
              <a:gd name="connsiteY11" fmla="*/ 29122 h 116343"/>
              <a:gd name="connsiteX12" fmla="*/ 819150 w 2615820"/>
              <a:gd name="connsiteY12" fmla="*/ 31027 h 116343"/>
              <a:gd name="connsiteX13" fmla="*/ 859155 w 2615820"/>
              <a:gd name="connsiteY13" fmla="*/ 34837 h 116343"/>
              <a:gd name="connsiteX14" fmla="*/ 868680 w 2615820"/>
              <a:gd name="connsiteY14" fmla="*/ 36742 h 116343"/>
              <a:gd name="connsiteX15" fmla="*/ 874395 w 2615820"/>
              <a:gd name="connsiteY15" fmla="*/ 38647 h 116343"/>
              <a:gd name="connsiteX16" fmla="*/ 902970 w 2615820"/>
              <a:gd name="connsiteY16" fmla="*/ 44362 h 116343"/>
              <a:gd name="connsiteX17" fmla="*/ 920115 w 2615820"/>
              <a:gd name="connsiteY17" fmla="*/ 48172 h 116343"/>
              <a:gd name="connsiteX18" fmla="*/ 927735 w 2615820"/>
              <a:gd name="connsiteY18" fmla="*/ 50077 h 116343"/>
              <a:gd name="connsiteX19" fmla="*/ 973455 w 2615820"/>
              <a:gd name="connsiteY19" fmla="*/ 51982 h 116343"/>
              <a:gd name="connsiteX20" fmla="*/ 1000125 w 2615820"/>
              <a:gd name="connsiteY20" fmla="*/ 57697 h 116343"/>
              <a:gd name="connsiteX21" fmla="*/ 1022985 w 2615820"/>
              <a:gd name="connsiteY21" fmla="*/ 61507 h 116343"/>
              <a:gd name="connsiteX22" fmla="*/ 1059180 w 2615820"/>
              <a:gd name="connsiteY22" fmla="*/ 67222 h 116343"/>
              <a:gd name="connsiteX23" fmla="*/ 1080135 w 2615820"/>
              <a:gd name="connsiteY23" fmla="*/ 69127 h 116343"/>
              <a:gd name="connsiteX24" fmla="*/ 1129665 w 2615820"/>
              <a:gd name="connsiteY24" fmla="*/ 72937 h 116343"/>
              <a:gd name="connsiteX25" fmla="*/ 1135380 w 2615820"/>
              <a:gd name="connsiteY25" fmla="*/ 74842 h 116343"/>
              <a:gd name="connsiteX26" fmla="*/ 1148715 w 2615820"/>
              <a:gd name="connsiteY26" fmla="*/ 76747 h 116343"/>
              <a:gd name="connsiteX27" fmla="*/ 1268730 w 2615820"/>
              <a:gd name="connsiteY27" fmla="*/ 91987 h 116343"/>
              <a:gd name="connsiteX28" fmla="*/ 1538100 w 2615820"/>
              <a:gd name="connsiteY28" fmla="*/ 113130 h 116343"/>
              <a:gd name="connsiteX29" fmla="*/ 1883548 w 2615820"/>
              <a:gd name="connsiteY29" fmla="*/ 16995 h 116343"/>
              <a:gd name="connsiteX30" fmla="*/ 2615820 w 2615820"/>
              <a:gd name="connsiteY30" fmla="*/ 0 h 116343"/>
              <a:gd name="connsiteX0" fmla="*/ 0 w 2615820"/>
              <a:gd name="connsiteY0" fmla="*/ 547 h 116369"/>
              <a:gd name="connsiteX1" fmla="*/ 179070 w 2615820"/>
              <a:gd name="connsiteY1" fmla="*/ 2452 h 116369"/>
              <a:gd name="connsiteX2" fmla="*/ 459105 w 2615820"/>
              <a:gd name="connsiteY2" fmla="*/ 2452 h 116369"/>
              <a:gd name="connsiteX3" fmla="*/ 647700 w 2615820"/>
              <a:gd name="connsiteY3" fmla="*/ 547 h 116369"/>
              <a:gd name="connsiteX4" fmla="*/ 714375 w 2615820"/>
              <a:gd name="connsiteY4" fmla="*/ 8167 h 116369"/>
              <a:gd name="connsiteX5" fmla="*/ 721995 w 2615820"/>
              <a:gd name="connsiteY5" fmla="*/ 10072 h 116369"/>
              <a:gd name="connsiteX6" fmla="*/ 735330 w 2615820"/>
              <a:gd name="connsiteY6" fmla="*/ 13882 h 116369"/>
              <a:gd name="connsiteX7" fmla="*/ 750570 w 2615820"/>
              <a:gd name="connsiteY7" fmla="*/ 15787 h 116369"/>
              <a:gd name="connsiteX8" fmla="*/ 782955 w 2615820"/>
              <a:gd name="connsiteY8" fmla="*/ 21502 h 116369"/>
              <a:gd name="connsiteX9" fmla="*/ 794385 w 2615820"/>
              <a:gd name="connsiteY9" fmla="*/ 25312 h 116369"/>
              <a:gd name="connsiteX10" fmla="*/ 800100 w 2615820"/>
              <a:gd name="connsiteY10" fmla="*/ 27217 h 116369"/>
              <a:gd name="connsiteX11" fmla="*/ 811530 w 2615820"/>
              <a:gd name="connsiteY11" fmla="*/ 29122 h 116369"/>
              <a:gd name="connsiteX12" fmla="*/ 819150 w 2615820"/>
              <a:gd name="connsiteY12" fmla="*/ 31027 h 116369"/>
              <a:gd name="connsiteX13" fmla="*/ 859155 w 2615820"/>
              <a:gd name="connsiteY13" fmla="*/ 34837 h 116369"/>
              <a:gd name="connsiteX14" fmla="*/ 868680 w 2615820"/>
              <a:gd name="connsiteY14" fmla="*/ 36742 h 116369"/>
              <a:gd name="connsiteX15" fmla="*/ 874395 w 2615820"/>
              <a:gd name="connsiteY15" fmla="*/ 38647 h 116369"/>
              <a:gd name="connsiteX16" fmla="*/ 902970 w 2615820"/>
              <a:gd name="connsiteY16" fmla="*/ 44362 h 116369"/>
              <a:gd name="connsiteX17" fmla="*/ 920115 w 2615820"/>
              <a:gd name="connsiteY17" fmla="*/ 48172 h 116369"/>
              <a:gd name="connsiteX18" fmla="*/ 927735 w 2615820"/>
              <a:gd name="connsiteY18" fmla="*/ 50077 h 116369"/>
              <a:gd name="connsiteX19" fmla="*/ 973455 w 2615820"/>
              <a:gd name="connsiteY19" fmla="*/ 51982 h 116369"/>
              <a:gd name="connsiteX20" fmla="*/ 1000125 w 2615820"/>
              <a:gd name="connsiteY20" fmla="*/ 57697 h 116369"/>
              <a:gd name="connsiteX21" fmla="*/ 1022985 w 2615820"/>
              <a:gd name="connsiteY21" fmla="*/ 61507 h 116369"/>
              <a:gd name="connsiteX22" fmla="*/ 1059180 w 2615820"/>
              <a:gd name="connsiteY22" fmla="*/ 67222 h 116369"/>
              <a:gd name="connsiteX23" fmla="*/ 1080135 w 2615820"/>
              <a:gd name="connsiteY23" fmla="*/ 69127 h 116369"/>
              <a:gd name="connsiteX24" fmla="*/ 1129665 w 2615820"/>
              <a:gd name="connsiteY24" fmla="*/ 72937 h 116369"/>
              <a:gd name="connsiteX25" fmla="*/ 1135380 w 2615820"/>
              <a:gd name="connsiteY25" fmla="*/ 74842 h 116369"/>
              <a:gd name="connsiteX26" fmla="*/ 1268730 w 2615820"/>
              <a:gd name="connsiteY26" fmla="*/ 91987 h 116369"/>
              <a:gd name="connsiteX27" fmla="*/ 1538100 w 2615820"/>
              <a:gd name="connsiteY27" fmla="*/ 113130 h 116369"/>
              <a:gd name="connsiteX28" fmla="*/ 1883548 w 2615820"/>
              <a:gd name="connsiteY28" fmla="*/ 16995 h 116369"/>
              <a:gd name="connsiteX29" fmla="*/ 2615820 w 2615820"/>
              <a:gd name="connsiteY29" fmla="*/ 0 h 116369"/>
              <a:gd name="connsiteX0" fmla="*/ 0 w 2615820"/>
              <a:gd name="connsiteY0" fmla="*/ 547 h 116395"/>
              <a:gd name="connsiteX1" fmla="*/ 179070 w 2615820"/>
              <a:gd name="connsiteY1" fmla="*/ 2452 h 116395"/>
              <a:gd name="connsiteX2" fmla="*/ 459105 w 2615820"/>
              <a:gd name="connsiteY2" fmla="*/ 2452 h 116395"/>
              <a:gd name="connsiteX3" fmla="*/ 647700 w 2615820"/>
              <a:gd name="connsiteY3" fmla="*/ 547 h 116395"/>
              <a:gd name="connsiteX4" fmla="*/ 714375 w 2615820"/>
              <a:gd name="connsiteY4" fmla="*/ 8167 h 116395"/>
              <a:gd name="connsiteX5" fmla="*/ 721995 w 2615820"/>
              <a:gd name="connsiteY5" fmla="*/ 10072 h 116395"/>
              <a:gd name="connsiteX6" fmla="*/ 735330 w 2615820"/>
              <a:gd name="connsiteY6" fmla="*/ 13882 h 116395"/>
              <a:gd name="connsiteX7" fmla="*/ 750570 w 2615820"/>
              <a:gd name="connsiteY7" fmla="*/ 15787 h 116395"/>
              <a:gd name="connsiteX8" fmla="*/ 782955 w 2615820"/>
              <a:gd name="connsiteY8" fmla="*/ 21502 h 116395"/>
              <a:gd name="connsiteX9" fmla="*/ 794385 w 2615820"/>
              <a:gd name="connsiteY9" fmla="*/ 25312 h 116395"/>
              <a:gd name="connsiteX10" fmla="*/ 800100 w 2615820"/>
              <a:gd name="connsiteY10" fmla="*/ 27217 h 116395"/>
              <a:gd name="connsiteX11" fmla="*/ 811530 w 2615820"/>
              <a:gd name="connsiteY11" fmla="*/ 29122 h 116395"/>
              <a:gd name="connsiteX12" fmla="*/ 819150 w 2615820"/>
              <a:gd name="connsiteY12" fmla="*/ 31027 h 116395"/>
              <a:gd name="connsiteX13" fmla="*/ 859155 w 2615820"/>
              <a:gd name="connsiteY13" fmla="*/ 34837 h 116395"/>
              <a:gd name="connsiteX14" fmla="*/ 868680 w 2615820"/>
              <a:gd name="connsiteY14" fmla="*/ 36742 h 116395"/>
              <a:gd name="connsiteX15" fmla="*/ 874395 w 2615820"/>
              <a:gd name="connsiteY15" fmla="*/ 38647 h 116395"/>
              <a:gd name="connsiteX16" fmla="*/ 902970 w 2615820"/>
              <a:gd name="connsiteY16" fmla="*/ 44362 h 116395"/>
              <a:gd name="connsiteX17" fmla="*/ 920115 w 2615820"/>
              <a:gd name="connsiteY17" fmla="*/ 48172 h 116395"/>
              <a:gd name="connsiteX18" fmla="*/ 927735 w 2615820"/>
              <a:gd name="connsiteY18" fmla="*/ 50077 h 116395"/>
              <a:gd name="connsiteX19" fmla="*/ 973455 w 2615820"/>
              <a:gd name="connsiteY19" fmla="*/ 51982 h 116395"/>
              <a:gd name="connsiteX20" fmla="*/ 1000125 w 2615820"/>
              <a:gd name="connsiteY20" fmla="*/ 57697 h 116395"/>
              <a:gd name="connsiteX21" fmla="*/ 1022985 w 2615820"/>
              <a:gd name="connsiteY21" fmla="*/ 61507 h 116395"/>
              <a:gd name="connsiteX22" fmla="*/ 1059180 w 2615820"/>
              <a:gd name="connsiteY22" fmla="*/ 67222 h 116395"/>
              <a:gd name="connsiteX23" fmla="*/ 1080135 w 2615820"/>
              <a:gd name="connsiteY23" fmla="*/ 69127 h 116395"/>
              <a:gd name="connsiteX24" fmla="*/ 1129665 w 2615820"/>
              <a:gd name="connsiteY24" fmla="*/ 72937 h 116395"/>
              <a:gd name="connsiteX25" fmla="*/ 1268730 w 2615820"/>
              <a:gd name="connsiteY25" fmla="*/ 91987 h 116395"/>
              <a:gd name="connsiteX26" fmla="*/ 1538100 w 2615820"/>
              <a:gd name="connsiteY26" fmla="*/ 113130 h 116395"/>
              <a:gd name="connsiteX27" fmla="*/ 1883548 w 2615820"/>
              <a:gd name="connsiteY27" fmla="*/ 16995 h 116395"/>
              <a:gd name="connsiteX28" fmla="*/ 2615820 w 2615820"/>
              <a:gd name="connsiteY28" fmla="*/ 0 h 116395"/>
              <a:gd name="connsiteX0" fmla="*/ 0 w 2615820"/>
              <a:gd name="connsiteY0" fmla="*/ 547 h 116448"/>
              <a:gd name="connsiteX1" fmla="*/ 179070 w 2615820"/>
              <a:gd name="connsiteY1" fmla="*/ 2452 h 116448"/>
              <a:gd name="connsiteX2" fmla="*/ 459105 w 2615820"/>
              <a:gd name="connsiteY2" fmla="*/ 2452 h 116448"/>
              <a:gd name="connsiteX3" fmla="*/ 647700 w 2615820"/>
              <a:gd name="connsiteY3" fmla="*/ 547 h 116448"/>
              <a:gd name="connsiteX4" fmla="*/ 714375 w 2615820"/>
              <a:gd name="connsiteY4" fmla="*/ 8167 h 116448"/>
              <a:gd name="connsiteX5" fmla="*/ 721995 w 2615820"/>
              <a:gd name="connsiteY5" fmla="*/ 10072 h 116448"/>
              <a:gd name="connsiteX6" fmla="*/ 735330 w 2615820"/>
              <a:gd name="connsiteY6" fmla="*/ 13882 h 116448"/>
              <a:gd name="connsiteX7" fmla="*/ 750570 w 2615820"/>
              <a:gd name="connsiteY7" fmla="*/ 15787 h 116448"/>
              <a:gd name="connsiteX8" fmla="*/ 782955 w 2615820"/>
              <a:gd name="connsiteY8" fmla="*/ 21502 h 116448"/>
              <a:gd name="connsiteX9" fmla="*/ 794385 w 2615820"/>
              <a:gd name="connsiteY9" fmla="*/ 25312 h 116448"/>
              <a:gd name="connsiteX10" fmla="*/ 800100 w 2615820"/>
              <a:gd name="connsiteY10" fmla="*/ 27217 h 116448"/>
              <a:gd name="connsiteX11" fmla="*/ 811530 w 2615820"/>
              <a:gd name="connsiteY11" fmla="*/ 29122 h 116448"/>
              <a:gd name="connsiteX12" fmla="*/ 819150 w 2615820"/>
              <a:gd name="connsiteY12" fmla="*/ 31027 h 116448"/>
              <a:gd name="connsiteX13" fmla="*/ 859155 w 2615820"/>
              <a:gd name="connsiteY13" fmla="*/ 34837 h 116448"/>
              <a:gd name="connsiteX14" fmla="*/ 868680 w 2615820"/>
              <a:gd name="connsiteY14" fmla="*/ 36742 h 116448"/>
              <a:gd name="connsiteX15" fmla="*/ 874395 w 2615820"/>
              <a:gd name="connsiteY15" fmla="*/ 38647 h 116448"/>
              <a:gd name="connsiteX16" fmla="*/ 902970 w 2615820"/>
              <a:gd name="connsiteY16" fmla="*/ 44362 h 116448"/>
              <a:gd name="connsiteX17" fmla="*/ 920115 w 2615820"/>
              <a:gd name="connsiteY17" fmla="*/ 48172 h 116448"/>
              <a:gd name="connsiteX18" fmla="*/ 927735 w 2615820"/>
              <a:gd name="connsiteY18" fmla="*/ 50077 h 116448"/>
              <a:gd name="connsiteX19" fmla="*/ 973455 w 2615820"/>
              <a:gd name="connsiteY19" fmla="*/ 51982 h 116448"/>
              <a:gd name="connsiteX20" fmla="*/ 1000125 w 2615820"/>
              <a:gd name="connsiteY20" fmla="*/ 57697 h 116448"/>
              <a:gd name="connsiteX21" fmla="*/ 1022985 w 2615820"/>
              <a:gd name="connsiteY21" fmla="*/ 61507 h 116448"/>
              <a:gd name="connsiteX22" fmla="*/ 1059180 w 2615820"/>
              <a:gd name="connsiteY22" fmla="*/ 67222 h 116448"/>
              <a:gd name="connsiteX23" fmla="*/ 1080135 w 2615820"/>
              <a:gd name="connsiteY23" fmla="*/ 69127 h 116448"/>
              <a:gd name="connsiteX24" fmla="*/ 1268730 w 2615820"/>
              <a:gd name="connsiteY24" fmla="*/ 91987 h 116448"/>
              <a:gd name="connsiteX25" fmla="*/ 1538100 w 2615820"/>
              <a:gd name="connsiteY25" fmla="*/ 113130 h 116448"/>
              <a:gd name="connsiteX26" fmla="*/ 1883548 w 2615820"/>
              <a:gd name="connsiteY26" fmla="*/ 16995 h 116448"/>
              <a:gd name="connsiteX27" fmla="*/ 2615820 w 2615820"/>
              <a:gd name="connsiteY27" fmla="*/ 0 h 116448"/>
              <a:gd name="connsiteX0" fmla="*/ 0 w 2615820"/>
              <a:gd name="connsiteY0" fmla="*/ 547 h 116475"/>
              <a:gd name="connsiteX1" fmla="*/ 179070 w 2615820"/>
              <a:gd name="connsiteY1" fmla="*/ 2452 h 116475"/>
              <a:gd name="connsiteX2" fmla="*/ 459105 w 2615820"/>
              <a:gd name="connsiteY2" fmla="*/ 2452 h 116475"/>
              <a:gd name="connsiteX3" fmla="*/ 647700 w 2615820"/>
              <a:gd name="connsiteY3" fmla="*/ 547 h 116475"/>
              <a:gd name="connsiteX4" fmla="*/ 714375 w 2615820"/>
              <a:gd name="connsiteY4" fmla="*/ 8167 h 116475"/>
              <a:gd name="connsiteX5" fmla="*/ 721995 w 2615820"/>
              <a:gd name="connsiteY5" fmla="*/ 10072 h 116475"/>
              <a:gd name="connsiteX6" fmla="*/ 735330 w 2615820"/>
              <a:gd name="connsiteY6" fmla="*/ 13882 h 116475"/>
              <a:gd name="connsiteX7" fmla="*/ 750570 w 2615820"/>
              <a:gd name="connsiteY7" fmla="*/ 15787 h 116475"/>
              <a:gd name="connsiteX8" fmla="*/ 782955 w 2615820"/>
              <a:gd name="connsiteY8" fmla="*/ 21502 h 116475"/>
              <a:gd name="connsiteX9" fmla="*/ 794385 w 2615820"/>
              <a:gd name="connsiteY9" fmla="*/ 25312 h 116475"/>
              <a:gd name="connsiteX10" fmla="*/ 800100 w 2615820"/>
              <a:gd name="connsiteY10" fmla="*/ 27217 h 116475"/>
              <a:gd name="connsiteX11" fmla="*/ 811530 w 2615820"/>
              <a:gd name="connsiteY11" fmla="*/ 29122 h 116475"/>
              <a:gd name="connsiteX12" fmla="*/ 819150 w 2615820"/>
              <a:gd name="connsiteY12" fmla="*/ 31027 h 116475"/>
              <a:gd name="connsiteX13" fmla="*/ 859155 w 2615820"/>
              <a:gd name="connsiteY13" fmla="*/ 34837 h 116475"/>
              <a:gd name="connsiteX14" fmla="*/ 868680 w 2615820"/>
              <a:gd name="connsiteY14" fmla="*/ 36742 h 116475"/>
              <a:gd name="connsiteX15" fmla="*/ 874395 w 2615820"/>
              <a:gd name="connsiteY15" fmla="*/ 38647 h 116475"/>
              <a:gd name="connsiteX16" fmla="*/ 902970 w 2615820"/>
              <a:gd name="connsiteY16" fmla="*/ 44362 h 116475"/>
              <a:gd name="connsiteX17" fmla="*/ 920115 w 2615820"/>
              <a:gd name="connsiteY17" fmla="*/ 48172 h 116475"/>
              <a:gd name="connsiteX18" fmla="*/ 927735 w 2615820"/>
              <a:gd name="connsiteY18" fmla="*/ 50077 h 116475"/>
              <a:gd name="connsiteX19" fmla="*/ 973455 w 2615820"/>
              <a:gd name="connsiteY19" fmla="*/ 51982 h 116475"/>
              <a:gd name="connsiteX20" fmla="*/ 1000125 w 2615820"/>
              <a:gd name="connsiteY20" fmla="*/ 57697 h 116475"/>
              <a:gd name="connsiteX21" fmla="*/ 1022985 w 2615820"/>
              <a:gd name="connsiteY21" fmla="*/ 61507 h 116475"/>
              <a:gd name="connsiteX22" fmla="*/ 1059180 w 2615820"/>
              <a:gd name="connsiteY22" fmla="*/ 67222 h 116475"/>
              <a:gd name="connsiteX23" fmla="*/ 1268730 w 2615820"/>
              <a:gd name="connsiteY23" fmla="*/ 91987 h 116475"/>
              <a:gd name="connsiteX24" fmla="*/ 1538100 w 2615820"/>
              <a:gd name="connsiteY24" fmla="*/ 113130 h 116475"/>
              <a:gd name="connsiteX25" fmla="*/ 1883548 w 2615820"/>
              <a:gd name="connsiteY25" fmla="*/ 16995 h 116475"/>
              <a:gd name="connsiteX26" fmla="*/ 2615820 w 2615820"/>
              <a:gd name="connsiteY26" fmla="*/ 0 h 116475"/>
              <a:gd name="connsiteX0" fmla="*/ 0 w 2615820"/>
              <a:gd name="connsiteY0" fmla="*/ 547 h 116560"/>
              <a:gd name="connsiteX1" fmla="*/ 179070 w 2615820"/>
              <a:gd name="connsiteY1" fmla="*/ 2452 h 116560"/>
              <a:gd name="connsiteX2" fmla="*/ 459105 w 2615820"/>
              <a:gd name="connsiteY2" fmla="*/ 2452 h 116560"/>
              <a:gd name="connsiteX3" fmla="*/ 647700 w 2615820"/>
              <a:gd name="connsiteY3" fmla="*/ 547 h 116560"/>
              <a:gd name="connsiteX4" fmla="*/ 714375 w 2615820"/>
              <a:gd name="connsiteY4" fmla="*/ 8167 h 116560"/>
              <a:gd name="connsiteX5" fmla="*/ 721995 w 2615820"/>
              <a:gd name="connsiteY5" fmla="*/ 10072 h 116560"/>
              <a:gd name="connsiteX6" fmla="*/ 735330 w 2615820"/>
              <a:gd name="connsiteY6" fmla="*/ 13882 h 116560"/>
              <a:gd name="connsiteX7" fmla="*/ 750570 w 2615820"/>
              <a:gd name="connsiteY7" fmla="*/ 15787 h 116560"/>
              <a:gd name="connsiteX8" fmla="*/ 782955 w 2615820"/>
              <a:gd name="connsiteY8" fmla="*/ 21502 h 116560"/>
              <a:gd name="connsiteX9" fmla="*/ 794385 w 2615820"/>
              <a:gd name="connsiteY9" fmla="*/ 25312 h 116560"/>
              <a:gd name="connsiteX10" fmla="*/ 800100 w 2615820"/>
              <a:gd name="connsiteY10" fmla="*/ 27217 h 116560"/>
              <a:gd name="connsiteX11" fmla="*/ 811530 w 2615820"/>
              <a:gd name="connsiteY11" fmla="*/ 29122 h 116560"/>
              <a:gd name="connsiteX12" fmla="*/ 819150 w 2615820"/>
              <a:gd name="connsiteY12" fmla="*/ 31027 h 116560"/>
              <a:gd name="connsiteX13" fmla="*/ 859155 w 2615820"/>
              <a:gd name="connsiteY13" fmla="*/ 34837 h 116560"/>
              <a:gd name="connsiteX14" fmla="*/ 868680 w 2615820"/>
              <a:gd name="connsiteY14" fmla="*/ 36742 h 116560"/>
              <a:gd name="connsiteX15" fmla="*/ 874395 w 2615820"/>
              <a:gd name="connsiteY15" fmla="*/ 38647 h 116560"/>
              <a:gd name="connsiteX16" fmla="*/ 902970 w 2615820"/>
              <a:gd name="connsiteY16" fmla="*/ 44362 h 116560"/>
              <a:gd name="connsiteX17" fmla="*/ 920115 w 2615820"/>
              <a:gd name="connsiteY17" fmla="*/ 48172 h 116560"/>
              <a:gd name="connsiteX18" fmla="*/ 927735 w 2615820"/>
              <a:gd name="connsiteY18" fmla="*/ 50077 h 116560"/>
              <a:gd name="connsiteX19" fmla="*/ 973455 w 2615820"/>
              <a:gd name="connsiteY19" fmla="*/ 51982 h 116560"/>
              <a:gd name="connsiteX20" fmla="*/ 1000125 w 2615820"/>
              <a:gd name="connsiteY20" fmla="*/ 57697 h 116560"/>
              <a:gd name="connsiteX21" fmla="*/ 1022985 w 2615820"/>
              <a:gd name="connsiteY21" fmla="*/ 61507 h 116560"/>
              <a:gd name="connsiteX22" fmla="*/ 1268730 w 2615820"/>
              <a:gd name="connsiteY22" fmla="*/ 91987 h 116560"/>
              <a:gd name="connsiteX23" fmla="*/ 1538100 w 2615820"/>
              <a:gd name="connsiteY23" fmla="*/ 113130 h 116560"/>
              <a:gd name="connsiteX24" fmla="*/ 1883548 w 2615820"/>
              <a:gd name="connsiteY24" fmla="*/ 16995 h 116560"/>
              <a:gd name="connsiteX25" fmla="*/ 2615820 w 2615820"/>
              <a:gd name="connsiteY25" fmla="*/ 0 h 116560"/>
              <a:gd name="connsiteX0" fmla="*/ 0 w 2615820"/>
              <a:gd name="connsiteY0" fmla="*/ 547 h 116618"/>
              <a:gd name="connsiteX1" fmla="*/ 179070 w 2615820"/>
              <a:gd name="connsiteY1" fmla="*/ 2452 h 116618"/>
              <a:gd name="connsiteX2" fmla="*/ 459105 w 2615820"/>
              <a:gd name="connsiteY2" fmla="*/ 2452 h 116618"/>
              <a:gd name="connsiteX3" fmla="*/ 647700 w 2615820"/>
              <a:gd name="connsiteY3" fmla="*/ 547 h 116618"/>
              <a:gd name="connsiteX4" fmla="*/ 714375 w 2615820"/>
              <a:gd name="connsiteY4" fmla="*/ 8167 h 116618"/>
              <a:gd name="connsiteX5" fmla="*/ 721995 w 2615820"/>
              <a:gd name="connsiteY5" fmla="*/ 10072 h 116618"/>
              <a:gd name="connsiteX6" fmla="*/ 735330 w 2615820"/>
              <a:gd name="connsiteY6" fmla="*/ 13882 h 116618"/>
              <a:gd name="connsiteX7" fmla="*/ 750570 w 2615820"/>
              <a:gd name="connsiteY7" fmla="*/ 15787 h 116618"/>
              <a:gd name="connsiteX8" fmla="*/ 782955 w 2615820"/>
              <a:gd name="connsiteY8" fmla="*/ 21502 h 116618"/>
              <a:gd name="connsiteX9" fmla="*/ 794385 w 2615820"/>
              <a:gd name="connsiteY9" fmla="*/ 25312 h 116618"/>
              <a:gd name="connsiteX10" fmla="*/ 800100 w 2615820"/>
              <a:gd name="connsiteY10" fmla="*/ 27217 h 116618"/>
              <a:gd name="connsiteX11" fmla="*/ 811530 w 2615820"/>
              <a:gd name="connsiteY11" fmla="*/ 29122 h 116618"/>
              <a:gd name="connsiteX12" fmla="*/ 819150 w 2615820"/>
              <a:gd name="connsiteY12" fmla="*/ 31027 h 116618"/>
              <a:gd name="connsiteX13" fmla="*/ 859155 w 2615820"/>
              <a:gd name="connsiteY13" fmla="*/ 34837 h 116618"/>
              <a:gd name="connsiteX14" fmla="*/ 868680 w 2615820"/>
              <a:gd name="connsiteY14" fmla="*/ 36742 h 116618"/>
              <a:gd name="connsiteX15" fmla="*/ 874395 w 2615820"/>
              <a:gd name="connsiteY15" fmla="*/ 38647 h 116618"/>
              <a:gd name="connsiteX16" fmla="*/ 902970 w 2615820"/>
              <a:gd name="connsiteY16" fmla="*/ 44362 h 116618"/>
              <a:gd name="connsiteX17" fmla="*/ 920115 w 2615820"/>
              <a:gd name="connsiteY17" fmla="*/ 48172 h 116618"/>
              <a:gd name="connsiteX18" fmla="*/ 927735 w 2615820"/>
              <a:gd name="connsiteY18" fmla="*/ 50077 h 116618"/>
              <a:gd name="connsiteX19" fmla="*/ 973455 w 2615820"/>
              <a:gd name="connsiteY19" fmla="*/ 51982 h 116618"/>
              <a:gd name="connsiteX20" fmla="*/ 1000125 w 2615820"/>
              <a:gd name="connsiteY20" fmla="*/ 57697 h 116618"/>
              <a:gd name="connsiteX21" fmla="*/ 1268730 w 2615820"/>
              <a:gd name="connsiteY21" fmla="*/ 91987 h 116618"/>
              <a:gd name="connsiteX22" fmla="*/ 1538100 w 2615820"/>
              <a:gd name="connsiteY22" fmla="*/ 113130 h 116618"/>
              <a:gd name="connsiteX23" fmla="*/ 1883548 w 2615820"/>
              <a:gd name="connsiteY23" fmla="*/ 16995 h 116618"/>
              <a:gd name="connsiteX24" fmla="*/ 2615820 w 2615820"/>
              <a:gd name="connsiteY24" fmla="*/ 0 h 116618"/>
              <a:gd name="connsiteX0" fmla="*/ 0 w 2615820"/>
              <a:gd name="connsiteY0" fmla="*/ 547 h 116710"/>
              <a:gd name="connsiteX1" fmla="*/ 179070 w 2615820"/>
              <a:gd name="connsiteY1" fmla="*/ 2452 h 116710"/>
              <a:gd name="connsiteX2" fmla="*/ 459105 w 2615820"/>
              <a:gd name="connsiteY2" fmla="*/ 2452 h 116710"/>
              <a:gd name="connsiteX3" fmla="*/ 647700 w 2615820"/>
              <a:gd name="connsiteY3" fmla="*/ 547 h 116710"/>
              <a:gd name="connsiteX4" fmla="*/ 714375 w 2615820"/>
              <a:gd name="connsiteY4" fmla="*/ 8167 h 116710"/>
              <a:gd name="connsiteX5" fmla="*/ 721995 w 2615820"/>
              <a:gd name="connsiteY5" fmla="*/ 10072 h 116710"/>
              <a:gd name="connsiteX6" fmla="*/ 735330 w 2615820"/>
              <a:gd name="connsiteY6" fmla="*/ 13882 h 116710"/>
              <a:gd name="connsiteX7" fmla="*/ 750570 w 2615820"/>
              <a:gd name="connsiteY7" fmla="*/ 15787 h 116710"/>
              <a:gd name="connsiteX8" fmla="*/ 782955 w 2615820"/>
              <a:gd name="connsiteY8" fmla="*/ 21502 h 116710"/>
              <a:gd name="connsiteX9" fmla="*/ 794385 w 2615820"/>
              <a:gd name="connsiteY9" fmla="*/ 25312 h 116710"/>
              <a:gd name="connsiteX10" fmla="*/ 800100 w 2615820"/>
              <a:gd name="connsiteY10" fmla="*/ 27217 h 116710"/>
              <a:gd name="connsiteX11" fmla="*/ 811530 w 2615820"/>
              <a:gd name="connsiteY11" fmla="*/ 29122 h 116710"/>
              <a:gd name="connsiteX12" fmla="*/ 819150 w 2615820"/>
              <a:gd name="connsiteY12" fmla="*/ 31027 h 116710"/>
              <a:gd name="connsiteX13" fmla="*/ 859155 w 2615820"/>
              <a:gd name="connsiteY13" fmla="*/ 34837 h 116710"/>
              <a:gd name="connsiteX14" fmla="*/ 868680 w 2615820"/>
              <a:gd name="connsiteY14" fmla="*/ 36742 h 116710"/>
              <a:gd name="connsiteX15" fmla="*/ 874395 w 2615820"/>
              <a:gd name="connsiteY15" fmla="*/ 38647 h 116710"/>
              <a:gd name="connsiteX16" fmla="*/ 902970 w 2615820"/>
              <a:gd name="connsiteY16" fmla="*/ 44362 h 116710"/>
              <a:gd name="connsiteX17" fmla="*/ 920115 w 2615820"/>
              <a:gd name="connsiteY17" fmla="*/ 48172 h 116710"/>
              <a:gd name="connsiteX18" fmla="*/ 927735 w 2615820"/>
              <a:gd name="connsiteY18" fmla="*/ 50077 h 116710"/>
              <a:gd name="connsiteX19" fmla="*/ 973455 w 2615820"/>
              <a:gd name="connsiteY19" fmla="*/ 51982 h 116710"/>
              <a:gd name="connsiteX20" fmla="*/ 1268730 w 2615820"/>
              <a:gd name="connsiteY20" fmla="*/ 91987 h 116710"/>
              <a:gd name="connsiteX21" fmla="*/ 1538100 w 2615820"/>
              <a:gd name="connsiteY21" fmla="*/ 113130 h 116710"/>
              <a:gd name="connsiteX22" fmla="*/ 1883548 w 2615820"/>
              <a:gd name="connsiteY22" fmla="*/ 16995 h 116710"/>
              <a:gd name="connsiteX23" fmla="*/ 2615820 w 2615820"/>
              <a:gd name="connsiteY23" fmla="*/ 0 h 116710"/>
              <a:gd name="connsiteX0" fmla="*/ 0 w 2615820"/>
              <a:gd name="connsiteY0" fmla="*/ 547 h 116740"/>
              <a:gd name="connsiteX1" fmla="*/ 179070 w 2615820"/>
              <a:gd name="connsiteY1" fmla="*/ 2452 h 116740"/>
              <a:gd name="connsiteX2" fmla="*/ 459105 w 2615820"/>
              <a:gd name="connsiteY2" fmla="*/ 2452 h 116740"/>
              <a:gd name="connsiteX3" fmla="*/ 647700 w 2615820"/>
              <a:gd name="connsiteY3" fmla="*/ 547 h 116740"/>
              <a:gd name="connsiteX4" fmla="*/ 714375 w 2615820"/>
              <a:gd name="connsiteY4" fmla="*/ 8167 h 116740"/>
              <a:gd name="connsiteX5" fmla="*/ 721995 w 2615820"/>
              <a:gd name="connsiteY5" fmla="*/ 10072 h 116740"/>
              <a:gd name="connsiteX6" fmla="*/ 735330 w 2615820"/>
              <a:gd name="connsiteY6" fmla="*/ 13882 h 116740"/>
              <a:gd name="connsiteX7" fmla="*/ 750570 w 2615820"/>
              <a:gd name="connsiteY7" fmla="*/ 15787 h 116740"/>
              <a:gd name="connsiteX8" fmla="*/ 782955 w 2615820"/>
              <a:gd name="connsiteY8" fmla="*/ 21502 h 116740"/>
              <a:gd name="connsiteX9" fmla="*/ 794385 w 2615820"/>
              <a:gd name="connsiteY9" fmla="*/ 25312 h 116740"/>
              <a:gd name="connsiteX10" fmla="*/ 800100 w 2615820"/>
              <a:gd name="connsiteY10" fmla="*/ 27217 h 116740"/>
              <a:gd name="connsiteX11" fmla="*/ 811530 w 2615820"/>
              <a:gd name="connsiteY11" fmla="*/ 29122 h 116740"/>
              <a:gd name="connsiteX12" fmla="*/ 819150 w 2615820"/>
              <a:gd name="connsiteY12" fmla="*/ 31027 h 116740"/>
              <a:gd name="connsiteX13" fmla="*/ 859155 w 2615820"/>
              <a:gd name="connsiteY13" fmla="*/ 34837 h 116740"/>
              <a:gd name="connsiteX14" fmla="*/ 868680 w 2615820"/>
              <a:gd name="connsiteY14" fmla="*/ 36742 h 116740"/>
              <a:gd name="connsiteX15" fmla="*/ 874395 w 2615820"/>
              <a:gd name="connsiteY15" fmla="*/ 38647 h 116740"/>
              <a:gd name="connsiteX16" fmla="*/ 902970 w 2615820"/>
              <a:gd name="connsiteY16" fmla="*/ 44362 h 116740"/>
              <a:gd name="connsiteX17" fmla="*/ 920115 w 2615820"/>
              <a:gd name="connsiteY17" fmla="*/ 48172 h 116740"/>
              <a:gd name="connsiteX18" fmla="*/ 927735 w 2615820"/>
              <a:gd name="connsiteY18" fmla="*/ 50077 h 116740"/>
              <a:gd name="connsiteX19" fmla="*/ 1268730 w 2615820"/>
              <a:gd name="connsiteY19" fmla="*/ 91987 h 116740"/>
              <a:gd name="connsiteX20" fmla="*/ 1538100 w 2615820"/>
              <a:gd name="connsiteY20" fmla="*/ 113130 h 116740"/>
              <a:gd name="connsiteX21" fmla="*/ 1883548 w 2615820"/>
              <a:gd name="connsiteY21" fmla="*/ 16995 h 116740"/>
              <a:gd name="connsiteX22" fmla="*/ 2615820 w 2615820"/>
              <a:gd name="connsiteY22" fmla="*/ 0 h 116740"/>
              <a:gd name="connsiteX0" fmla="*/ 0 w 2615820"/>
              <a:gd name="connsiteY0" fmla="*/ 547 h 116772"/>
              <a:gd name="connsiteX1" fmla="*/ 179070 w 2615820"/>
              <a:gd name="connsiteY1" fmla="*/ 2452 h 116772"/>
              <a:gd name="connsiteX2" fmla="*/ 459105 w 2615820"/>
              <a:gd name="connsiteY2" fmla="*/ 2452 h 116772"/>
              <a:gd name="connsiteX3" fmla="*/ 647700 w 2615820"/>
              <a:gd name="connsiteY3" fmla="*/ 547 h 116772"/>
              <a:gd name="connsiteX4" fmla="*/ 714375 w 2615820"/>
              <a:gd name="connsiteY4" fmla="*/ 8167 h 116772"/>
              <a:gd name="connsiteX5" fmla="*/ 721995 w 2615820"/>
              <a:gd name="connsiteY5" fmla="*/ 10072 h 116772"/>
              <a:gd name="connsiteX6" fmla="*/ 735330 w 2615820"/>
              <a:gd name="connsiteY6" fmla="*/ 13882 h 116772"/>
              <a:gd name="connsiteX7" fmla="*/ 750570 w 2615820"/>
              <a:gd name="connsiteY7" fmla="*/ 15787 h 116772"/>
              <a:gd name="connsiteX8" fmla="*/ 782955 w 2615820"/>
              <a:gd name="connsiteY8" fmla="*/ 21502 h 116772"/>
              <a:gd name="connsiteX9" fmla="*/ 794385 w 2615820"/>
              <a:gd name="connsiteY9" fmla="*/ 25312 h 116772"/>
              <a:gd name="connsiteX10" fmla="*/ 800100 w 2615820"/>
              <a:gd name="connsiteY10" fmla="*/ 27217 h 116772"/>
              <a:gd name="connsiteX11" fmla="*/ 811530 w 2615820"/>
              <a:gd name="connsiteY11" fmla="*/ 29122 h 116772"/>
              <a:gd name="connsiteX12" fmla="*/ 819150 w 2615820"/>
              <a:gd name="connsiteY12" fmla="*/ 31027 h 116772"/>
              <a:gd name="connsiteX13" fmla="*/ 859155 w 2615820"/>
              <a:gd name="connsiteY13" fmla="*/ 34837 h 116772"/>
              <a:gd name="connsiteX14" fmla="*/ 868680 w 2615820"/>
              <a:gd name="connsiteY14" fmla="*/ 36742 h 116772"/>
              <a:gd name="connsiteX15" fmla="*/ 874395 w 2615820"/>
              <a:gd name="connsiteY15" fmla="*/ 38647 h 116772"/>
              <a:gd name="connsiteX16" fmla="*/ 902970 w 2615820"/>
              <a:gd name="connsiteY16" fmla="*/ 44362 h 116772"/>
              <a:gd name="connsiteX17" fmla="*/ 920115 w 2615820"/>
              <a:gd name="connsiteY17" fmla="*/ 48172 h 116772"/>
              <a:gd name="connsiteX18" fmla="*/ 1268730 w 2615820"/>
              <a:gd name="connsiteY18" fmla="*/ 91987 h 116772"/>
              <a:gd name="connsiteX19" fmla="*/ 1538100 w 2615820"/>
              <a:gd name="connsiteY19" fmla="*/ 113130 h 116772"/>
              <a:gd name="connsiteX20" fmla="*/ 1883548 w 2615820"/>
              <a:gd name="connsiteY20" fmla="*/ 16995 h 116772"/>
              <a:gd name="connsiteX21" fmla="*/ 2615820 w 2615820"/>
              <a:gd name="connsiteY21" fmla="*/ 0 h 116772"/>
              <a:gd name="connsiteX0" fmla="*/ 0 w 2615820"/>
              <a:gd name="connsiteY0" fmla="*/ 547 h 116836"/>
              <a:gd name="connsiteX1" fmla="*/ 179070 w 2615820"/>
              <a:gd name="connsiteY1" fmla="*/ 2452 h 116836"/>
              <a:gd name="connsiteX2" fmla="*/ 459105 w 2615820"/>
              <a:gd name="connsiteY2" fmla="*/ 2452 h 116836"/>
              <a:gd name="connsiteX3" fmla="*/ 647700 w 2615820"/>
              <a:gd name="connsiteY3" fmla="*/ 547 h 116836"/>
              <a:gd name="connsiteX4" fmla="*/ 714375 w 2615820"/>
              <a:gd name="connsiteY4" fmla="*/ 8167 h 116836"/>
              <a:gd name="connsiteX5" fmla="*/ 721995 w 2615820"/>
              <a:gd name="connsiteY5" fmla="*/ 10072 h 116836"/>
              <a:gd name="connsiteX6" fmla="*/ 735330 w 2615820"/>
              <a:gd name="connsiteY6" fmla="*/ 13882 h 116836"/>
              <a:gd name="connsiteX7" fmla="*/ 750570 w 2615820"/>
              <a:gd name="connsiteY7" fmla="*/ 15787 h 116836"/>
              <a:gd name="connsiteX8" fmla="*/ 782955 w 2615820"/>
              <a:gd name="connsiteY8" fmla="*/ 21502 h 116836"/>
              <a:gd name="connsiteX9" fmla="*/ 794385 w 2615820"/>
              <a:gd name="connsiteY9" fmla="*/ 25312 h 116836"/>
              <a:gd name="connsiteX10" fmla="*/ 800100 w 2615820"/>
              <a:gd name="connsiteY10" fmla="*/ 27217 h 116836"/>
              <a:gd name="connsiteX11" fmla="*/ 811530 w 2615820"/>
              <a:gd name="connsiteY11" fmla="*/ 29122 h 116836"/>
              <a:gd name="connsiteX12" fmla="*/ 819150 w 2615820"/>
              <a:gd name="connsiteY12" fmla="*/ 31027 h 116836"/>
              <a:gd name="connsiteX13" fmla="*/ 859155 w 2615820"/>
              <a:gd name="connsiteY13" fmla="*/ 34837 h 116836"/>
              <a:gd name="connsiteX14" fmla="*/ 868680 w 2615820"/>
              <a:gd name="connsiteY14" fmla="*/ 36742 h 116836"/>
              <a:gd name="connsiteX15" fmla="*/ 874395 w 2615820"/>
              <a:gd name="connsiteY15" fmla="*/ 38647 h 116836"/>
              <a:gd name="connsiteX16" fmla="*/ 902970 w 2615820"/>
              <a:gd name="connsiteY16" fmla="*/ 44362 h 116836"/>
              <a:gd name="connsiteX17" fmla="*/ 1268730 w 2615820"/>
              <a:gd name="connsiteY17" fmla="*/ 91987 h 116836"/>
              <a:gd name="connsiteX18" fmla="*/ 1538100 w 2615820"/>
              <a:gd name="connsiteY18" fmla="*/ 113130 h 116836"/>
              <a:gd name="connsiteX19" fmla="*/ 1883548 w 2615820"/>
              <a:gd name="connsiteY19" fmla="*/ 16995 h 116836"/>
              <a:gd name="connsiteX20" fmla="*/ 2615820 w 2615820"/>
              <a:gd name="connsiteY20" fmla="*/ 0 h 116836"/>
              <a:gd name="connsiteX0" fmla="*/ 0 w 2615820"/>
              <a:gd name="connsiteY0" fmla="*/ 547 h 116937"/>
              <a:gd name="connsiteX1" fmla="*/ 179070 w 2615820"/>
              <a:gd name="connsiteY1" fmla="*/ 2452 h 116937"/>
              <a:gd name="connsiteX2" fmla="*/ 459105 w 2615820"/>
              <a:gd name="connsiteY2" fmla="*/ 2452 h 116937"/>
              <a:gd name="connsiteX3" fmla="*/ 647700 w 2615820"/>
              <a:gd name="connsiteY3" fmla="*/ 547 h 116937"/>
              <a:gd name="connsiteX4" fmla="*/ 714375 w 2615820"/>
              <a:gd name="connsiteY4" fmla="*/ 8167 h 116937"/>
              <a:gd name="connsiteX5" fmla="*/ 721995 w 2615820"/>
              <a:gd name="connsiteY5" fmla="*/ 10072 h 116937"/>
              <a:gd name="connsiteX6" fmla="*/ 735330 w 2615820"/>
              <a:gd name="connsiteY6" fmla="*/ 13882 h 116937"/>
              <a:gd name="connsiteX7" fmla="*/ 750570 w 2615820"/>
              <a:gd name="connsiteY7" fmla="*/ 15787 h 116937"/>
              <a:gd name="connsiteX8" fmla="*/ 782955 w 2615820"/>
              <a:gd name="connsiteY8" fmla="*/ 21502 h 116937"/>
              <a:gd name="connsiteX9" fmla="*/ 794385 w 2615820"/>
              <a:gd name="connsiteY9" fmla="*/ 25312 h 116937"/>
              <a:gd name="connsiteX10" fmla="*/ 800100 w 2615820"/>
              <a:gd name="connsiteY10" fmla="*/ 27217 h 116937"/>
              <a:gd name="connsiteX11" fmla="*/ 811530 w 2615820"/>
              <a:gd name="connsiteY11" fmla="*/ 29122 h 116937"/>
              <a:gd name="connsiteX12" fmla="*/ 819150 w 2615820"/>
              <a:gd name="connsiteY12" fmla="*/ 31027 h 116937"/>
              <a:gd name="connsiteX13" fmla="*/ 859155 w 2615820"/>
              <a:gd name="connsiteY13" fmla="*/ 34837 h 116937"/>
              <a:gd name="connsiteX14" fmla="*/ 868680 w 2615820"/>
              <a:gd name="connsiteY14" fmla="*/ 36742 h 116937"/>
              <a:gd name="connsiteX15" fmla="*/ 874395 w 2615820"/>
              <a:gd name="connsiteY15" fmla="*/ 38647 h 116937"/>
              <a:gd name="connsiteX16" fmla="*/ 1268730 w 2615820"/>
              <a:gd name="connsiteY16" fmla="*/ 91987 h 116937"/>
              <a:gd name="connsiteX17" fmla="*/ 1538100 w 2615820"/>
              <a:gd name="connsiteY17" fmla="*/ 113130 h 116937"/>
              <a:gd name="connsiteX18" fmla="*/ 1883548 w 2615820"/>
              <a:gd name="connsiteY18" fmla="*/ 16995 h 116937"/>
              <a:gd name="connsiteX19" fmla="*/ 2615820 w 2615820"/>
              <a:gd name="connsiteY19" fmla="*/ 0 h 116937"/>
              <a:gd name="connsiteX0" fmla="*/ 0 w 2615820"/>
              <a:gd name="connsiteY0" fmla="*/ 547 h 116972"/>
              <a:gd name="connsiteX1" fmla="*/ 179070 w 2615820"/>
              <a:gd name="connsiteY1" fmla="*/ 2452 h 116972"/>
              <a:gd name="connsiteX2" fmla="*/ 459105 w 2615820"/>
              <a:gd name="connsiteY2" fmla="*/ 2452 h 116972"/>
              <a:gd name="connsiteX3" fmla="*/ 647700 w 2615820"/>
              <a:gd name="connsiteY3" fmla="*/ 547 h 116972"/>
              <a:gd name="connsiteX4" fmla="*/ 714375 w 2615820"/>
              <a:gd name="connsiteY4" fmla="*/ 8167 h 116972"/>
              <a:gd name="connsiteX5" fmla="*/ 721995 w 2615820"/>
              <a:gd name="connsiteY5" fmla="*/ 10072 h 116972"/>
              <a:gd name="connsiteX6" fmla="*/ 735330 w 2615820"/>
              <a:gd name="connsiteY6" fmla="*/ 13882 h 116972"/>
              <a:gd name="connsiteX7" fmla="*/ 750570 w 2615820"/>
              <a:gd name="connsiteY7" fmla="*/ 15787 h 116972"/>
              <a:gd name="connsiteX8" fmla="*/ 782955 w 2615820"/>
              <a:gd name="connsiteY8" fmla="*/ 21502 h 116972"/>
              <a:gd name="connsiteX9" fmla="*/ 794385 w 2615820"/>
              <a:gd name="connsiteY9" fmla="*/ 25312 h 116972"/>
              <a:gd name="connsiteX10" fmla="*/ 800100 w 2615820"/>
              <a:gd name="connsiteY10" fmla="*/ 27217 h 116972"/>
              <a:gd name="connsiteX11" fmla="*/ 811530 w 2615820"/>
              <a:gd name="connsiteY11" fmla="*/ 29122 h 116972"/>
              <a:gd name="connsiteX12" fmla="*/ 819150 w 2615820"/>
              <a:gd name="connsiteY12" fmla="*/ 31027 h 116972"/>
              <a:gd name="connsiteX13" fmla="*/ 859155 w 2615820"/>
              <a:gd name="connsiteY13" fmla="*/ 34837 h 116972"/>
              <a:gd name="connsiteX14" fmla="*/ 868680 w 2615820"/>
              <a:gd name="connsiteY14" fmla="*/ 36742 h 116972"/>
              <a:gd name="connsiteX15" fmla="*/ 1268730 w 2615820"/>
              <a:gd name="connsiteY15" fmla="*/ 91987 h 116972"/>
              <a:gd name="connsiteX16" fmla="*/ 1538100 w 2615820"/>
              <a:gd name="connsiteY16" fmla="*/ 113130 h 116972"/>
              <a:gd name="connsiteX17" fmla="*/ 1883548 w 2615820"/>
              <a:gd name="connsiteY17" fmla="*/ 16995 h 116972"/>
              <a:gd name="connsiteX18" fmla="*/ 2615820 w 2615820"/>
              <a:gd name="connsiteY18" fmla="*/ 0 h 116972"/>
              <a:gd name="connsiteX0" fmla="*/ 0 w 2615820"/>
              <a:gd name="connsiteY0" fmla="*/ 547 h 117007"/>
              <a:gd name="connsiteX1" fmla="*/ 179070 w 2615820"/>
              <a:gd name="connsiteY1" fmla="*/ 2452 h 117007"/>
              <a:gd name="connsiteX2" fmla="*/ 459105 w 2615820"/>
              <a:gd name="connsiteY2" fmla="*/ 2452 h 117007"/>
              <a:gd name="connsiteX3" fmla="*/ 647700 w 2615820"/>
              <a:gd name="connsiteY3" fmla="*/ 547 h 117007"/>
              <a:gd name="connsiteX4" fmla="*/ 714375 w 2615820"/>
              <a:gd name="connsiteY4" fmla="*/ 8167 h 117007"/>
              <a:gd name="connsiteX5" fmla="*/ 721995 w 2615820"/>
              <a:gd name="connsiteY5" fmla="*/ 10072 h 117007"/>
              <a:gd name="connsiteX6" fmla="*/ 735330 w 2615820"/>
              <a:gd name="connsiteY6" fmla="*/ 13882 h 117007"/>
              <a:gd name="connsiteX7" fmla="*/ 750570 w 2615820"/>
              <a:gd name="connsiteY7" fmla="*/ 15787 h 117007"/>
              <a:gd name="connsiteX8" fmla="*/ 782955 w 2615820"/>
              <a:gd name="connsiteY8" fmla="*/ 21502 h 117007"/>
              <a:gd name="connsiteX9" fmla="*/ 794385 w 2615820"/>
              <a:gd name="connsiteY9" fmla="*/ 25312 h 117007"/>
              <a:gd name="connsiteX10" fmla="*/ 800100 w 2615820"/>
              <a:gd name="connsiteY10" fmla="*/ 27217 h 117007"/>
              <a:gd name="connsiteX11" fmla="*/ 811530 w 2615820"/>
              <a:gd name="connsiteY11" fmla="*/ 29122 h 117007"/>
              <a:gd name="connsiteX12" fmla="*/ 819150 w 2615820"/>
              <a:gd name="connsiteY12" fmla="*/ 31027 h 117007"/>
              <a:gd name="connsiteX13" fmla="*/ 859155 w 2615820"/>
              <a:gd name="connsiteY13" fmla="*/ 34837 h 117007"/>
              <a:gd name="connsiteX14" fmla="*/ 1268730 w 2615820"/>
              <a:gd name="connsiteY14" fmla="*/ 91987 h 117007"/>
              <a:gd name="connsiteX15" fmla="*/ 1538100 w 2615820"/>
              <a:gd name="connsiteY15" fmla="*/ 113130 h 117007"/>
              <a:gd name="connsiteX16" fmla="*/ 1883548 w 2615820"/>
              <a:gd name="connsiteY16" fmla="*/ 16995 h 117007"/>
              <a:gd name="connsiteX17" fmla="*/ 2615820 w 2615820"/>
              <a:gd name="connsiteY17" fmla="*/ 0 h 117007"/>
              <a:gd name="connsiteX0" fmla="*/ 0 w 2615820"/>
              <a:gd name="connsiteY0" fmla="*/ 547 h 117079"/>
              <a:gd name="connsiteX1" fmla="*/ 179070 w 2615820"/>
              <a:gd name="connsiteY1" fmla="*/ 2452 h 117079"/>
              <a:gd name="connsiteX2" fmla="*/ 459105 w 2615820"/>
              <a:gd name="connsiteY2" fmla="*/ 2452 h 117079"/>
              <a:gd name="connsiteX3" fmla="*/ 647700 w 2615820"/>
              <a:gd name="connsiteY3" fmla="*/ 547 h 117079"/>
              <a:gd name="connsiteX4" fmla="*/ 714375 w 2615820"/>
              <a:gd name="connsiteY4" fmla="*/ 8167 h 117079"/>
              <a:gd name="connsiteX5" fmla="*/ 721995 w 2615820"/>
              <a:gd name="connsiteY5" fmla="*/ 10072 h 117079"/>
              <a:gd name="connsiteX6" fmla="*/ 735330 w 2615820"/>
              <a:gd name="connsiteY6" fmla="*/ 13882 h 117079"/>
              <a:gd name="connsiteX7" fmla="*/ 750570 w 2615820"/>
              <a:gd name="connsiteY7" fmla="*/ 15787 h 117079"/>
              <a:gd name="connsiteX8" fmla="*/ 782955 w 2615820"/>
              <a:gd name="connsiteY8" fmla="*/ 21502 h 117079"/>
              <a:gd name="connsiteX9" fmla="*/ 794385 w 2615820"/>
              <a:gd name="connsiteY9" fmla="*/ 25312 h 117079"/>
              <a:gd name="connsiteX10" fmla="*/ 800100 w 2615820"/>
              <a:gd name="connsiteY10" fmla="*/ 27217 h 117079"/>
              <a:gd name="connsiteX11" fmla="*/ 811530 w 2615820"/>
              <a:gd name="connsiteY11" fmla="*/ 29122 h 117079"/>
              <a:gd name="connsiteX12" fmla="*/ 819150 w 2615820"/>
              <a:gd name="connsiteY12" fmla="*/ 31027 h 117079"/>
              <a:gd name="connsiteX13" fmla="*/ 1268730 w 2615820"/>
              <a:gd name="connsiteY13" fmla="*/ 91987 h 117079"/>
              <a:gd name="connsiteX14" fmla="*/ 1538100 w 2615820"/>
              <a:gd name="connsiteY14" fmla="*/ 113130 h 117079"/>
              <a:gd name="connsiteX15" fmla="*/ 1883548 w 2615820"/>
              <a:gd name="connsiteY15" fmla="*/ 16995 h 117079"/>
              <a:gd name="connsiteX16" fmla="*/ 2615820 w 2615820"/>
              <a:gd name="connsiteY16" fmla="*/ 0 h 117079"/>
              <a:gd name="connsiteX0" fmla="*/ 0 w 2615820"/>
              <a:gd name="connsiteY0" fmla="*/ 547 h 117115"/>
              <a:gd name="connsiteX1" fmla="*/ 179070 w 2615820"/>
              <a:gd name="connsiteY1" fmla="*/ 2452 h 117115"/>
              <a:gd name="connsiteX2" fmla="*/ 459105 w 2615820"/>
              <a:gd name="connsiteY2" fmla="*/ 2452 h 117115"/>
              <a:gd name="connsiteX3" fmla="*/ 647700 w 2615820"/>
              <a:gd name="connsiteY3" fmla="*/ 547 h 117115"/>
              <a:gd name="connsiteX4" fmla="*/ 714375 w 2615820"/>
              <a:gd name="connsiteY4" fmla="*/ 8167 h 117115"/>
              <a:gd name="connsiteX5" fmla="*/ 721995 w 2615820"/>
              <a:gd name="connsiteY5" fmla="*/ 10072 h 117115"/>
              <a:gd name="connsiteX6" fmla="*/ 735330 w 2615820"/>
              <a:gd name="connsiteY6" fmla="*/ 13882 h 117115"/>
              <a:gd name="connsiteX7" fmla="*/ 750570 w 2615820"/>
              <a:gd name="connsiteY7" fmla="*/ 15787 h 117115"/>
              <a:gd name="connsiteX8" fmla="*/ 782955 w 2615820"/>
              <a:gd name="connsiteY8" fmla="*/ 21502 h 117115"/>
              <a:gd name="connsiteX9" fmla="*/ 794385 w 2615820"/>
              <a:gd name="connsiteY9" fmla="*/ 25312 h 117115"/>
              <a:gd name="connsiteX10" fmla="*/ 800100 w 2615820"/>
              <a:gd name="connsiteY10" fmla="*/ 27217 h 117115"/>
              <a:gd name="connsiteX11" fmla="*/ 811530 w 2615820"/>
              <a:gd name="connsiteY11" fmla="*/ 29122 h 117115"/>
              <a:gd name="connsiteX12" fmla="*/ 1268730 w 2615820"/>
              <a:gd name="connsiteY12" fmla="*/ 91987 h 117115"/>
              <a:gd name="connsiteX13" fmla="*/ 1538100 w 2615820"/>
              <a:gd name="connsiteY13" fmla="*/ 113130 h 117115"/>
              <a:gd name="connsiteX14" fmla="*/ 1883548 w 2615820"/>
              <a:gd name="connsiteY14" fmla="*/ 16995 h 117115"/>
              <a:gd name="connsiteX15" fmla="*/ 2615820 w 2615820"/>
              <a:gd name="connsiteY15" fmla="*/ 0 h 117115"/>
              <a:gd name="connsiteX0" fmla="*/ 0 w 2615820"/>
              <a:gd name="connsiteY0" fmla="*/ 547 h 117153"/>
              <a:gd name="connsiteX1" fmla="*/ 179070 w 2615820"/>
              <a:gd name="connsiteY1" fmla="*/ 2452 h 117153"/>
              <a:gd name="connsiteX2" fmla="*/ 459105 w 2615820"/>
              <a:gd name="connsiteY2" fmla="*/ 2452 h 117153"/>
              <a:gd name="connsiteX3" fmla="*/ 647700 w 2615820"/>
              <a:gd name="connsiteY3" fmla="*/ 547 h 117153"/>
              <a:gd name="connsiteX4" fmla="*/ 714375 w 2615820"/>
              <a:gd name="connsiteY4" fmla="*/ 8167 h 117153"/>
              <a:gd name="connsiteX5" fmla="*/ 721995 w 2615820"/>
              <a:gd name="connsiteY5" fmla="*/ 10072 h 117153"/>
              <a:gd name="connsiteX6" fmla="*/ 735330 w 2615820"/>
              <a:gd name="connsiteY6" fmla="*/ 13882 h 117153"/>
              <a:gd name="connsiteX7" fmla="*/ 750570 w 2615820"/>
              <a:gd name="connsiteY7" fmla="*/ 15787 h 117153"/>
              <a:gd name="connsiteX8" fmla="*/ 782955 w 2615820"/>
              <a:gd name="connsiteY8" fmla="*/ 21502 h 117153"/>
              <a:gd name="connsiteX9" fmla="*/ 794385 w 2615820"/>
              <a:gd name="connsiteY9" fmla="*/ 25312 h 117153"/>
              <a:gd name="connsiteX10" fmla="*/ 800100 w 2615820"/>
              <a:gd name="connsiteY10" fmla="*/ 27217 h 117153"/>
              <a:gd name="connsiteX11" fmla="*/ 1268730 w 2615820"/>
              <a:gd name="connsiteY11" fmla="*/ 91987 h 117153"/>
              <a:gd name="connsiteX12" fmla="*/ 1538100 w 2615820"/>
              <a:gd name="connsiteY12" fmla="*/ 113130 h 117153"/>
              <a:gd name="connsiteX13" fmla="*/ 1883548 w 2615820"/>
              <a:gd name="connsiteY13" fmla="*/ 16995 h 117153"/>
              <a:gd name="connsiteX14" fmla="*/ 2615820 w 2615820"/>
              <a:gd name="connsiteY14" fmla="*/ 0 h 117153"/>
              <a:gd name="connsiteX0" fmla="*/ 0 w 2615820"/>
              <a:gd name="connsiteY0" fmla="*/ 547 h 117191"/>
              <a:gd name="connsiteX1" fmla="*/ 179070 w 2615820"/>
              <a:gd name="connsiteY1" fmla="*/ 2452 h 117191"/>
              <a:gd name="connsiteX2" fmla="*/ 459105 w 2615820"/>
              <a:gd name="connsiteY2" fmla="*/ 2452 h 117191"/>
              <a:gd name="connsiteX3" fmla="*/ 647700 w 2615820"/>
              <a:gd name="connsiteY3" fmla="*/ 547 h 117191"/>
              <a:gd name="connsiteX4" fmla="*/ 714375 w 2615820"/>
              <a:gd name="connsiteY4" fmla="*/ 8167 h 117191"/>
              <a:gd name="connsiteX5" fmla="*/ 721995 w 2615820"/>
              <a:gd name="connsiteY5" fmla="*/ 10072 h 117191"/>
              <a:gd name="connsiteX6" fmla="*/ 735330 w 2615820"/>
              <a:gd name="connsiteY6" fmla="*/ 13882 h 117191"/>
              <a:gd name="connsiteX7" fmla="*/ 750570 w 2615820"/>
              <a:gd name="connsiteY7" fmla="*/ 15787 h 117191"/>
              <a:gd name="connsiteX8" fmla="*/ 782955 w 2615820"/>
              <a:gd name="connsiteY8" fmla="*/ 21502 h 117191"/>
              <a:gd name="connsiteX9" fmla="*/ 794385 w 2615820"/>
              <a:gd name="connsiteY9" fmla="*/ 25312 h 117191"/>
              <a:gd name="connsiteX10" fmla="*/ 1268730 w 2615820"/>
              <a:gd name="connsiteY10" fmla="*/ 91987 h 117191"/>
              <a:gd name="connsiteX11" fmla="*/ 1538100 w 2615820"/>
              <a:gd name="connsiteY11" fmla="*/ 113130 h 117191"/>
              <a:gd name="connsiteX12" fmla="*/ 1883548 w 2615820"/>
              <a:gd name="connsiteY12" fmla="*/ 16995 h 117191"/>
              <a:gd name="connsiteX13" fmla="*/ 2615820 w 2615820"/>
              <a:gd name="connsiteY13" fmla="*/ 0 h 117191"/>
              <a:gd name="connsiteX0" fmla="*/ 0 w 2615820"/>
              <a:gd name="connsiteY0" fmla="*/ 547 h 117268"/>
              <a:gd name="connsiteX1" fmla="*/ 179070 w 2615820"/>
              <a:gd name="connsiteY1" fmla="*/ 2452 h 117268"/>
              <a:gd name="connsiteX2" fmla="*/ 459105 w 2615820"/>
              <a:gd name="connsiteY2" fmla="*/ 2452 h 117268"/>
              <a:gd name="connsiteX3" fmla="*/ 647700 w 2615820"/>
              <a:gd name="connsiteY3" fmla="*/ 547 h 117268"/>
              <a:gd name="connsiteX4" fmla="*/ 714375 w 2615820"/>
              <a:gd name="connsiteY4" fmla="*/ 8167 h 117268"/>
              <a:gd name="connsiteX5" fmla="*/ 721995 w 2615820"/>
              <a:gd name="connsiteY5" fmla="*/ 10072 h 117268"/>
              <a:gd name="connsiteX6" fmla="*/ 735330 w 2615820"/>
              <a:gd name="connsiteY6" fmla="*/ 13882 h 117268"/>
              <a:gd name="connsiteX7" fmla="*/ 750570 w 2615820"/>
              <a:gd name="connsiteY7" fmla="*/ 15787 h 117268"/>
              <a:gd name="connsiteX8" fmla="*/ 782955 w 2615820"/>
              <a:gd name="connsiteY8" fmla="*/ 21502 h 117268"/>
              <a:gd name="connsiteX9" fmla="*/ 1268730 w 2615820"/>
              <a:gd name="connsiteY9" fmla="*/ 91987 h 117268"/>
              <a:gd name="connsiteX10" fmla="*/ 1538100 w 2615820"/>
              <a:gd name="connsiteY10" fmla="*/ 113130 h 117268"/>
              <a:gd name="connsiteX11" fmla="*/ 1883548 w 2615820"/>
              <a:gd name="connsiteY11" fmla="*/ 16995 h 117268"/>
              <a:gd name="connsiteX12" fmla="*/ 2615820 w 2615820"/>
              <a:gd name="connsiteY12" fmla="*/ 0 h 117268"/>
              <a:gd name="connsiteX0" fmla="*/ 0 w 2615820"/>
              <a:gd name="connsiteY0" fmla="*/ 547 h 117389"/>
              <a:gd name="connsiteX1" fmla="*/ 179070 w 2615820"/>
              <a:gd name="connsiteY1" fmla="*/ 2452 h 117389"/>
              <a:gd name="connsiteX2" fmla="*/ 459105 w 2615820"/>
              <a:gd name="connsiteY2" fmla="*/ 2452 h 117389"/>
              <a:gd name="connsiteX3" fmla="*/ 647700 w 2615820"/>
              <a:gd name="connsiteY3" fmla="*/ 547 h 117389"/>
              <a:gd name="connsiteX4" fmla="*/ 714375 w 2615820"/>
              <a:gd name="connsiteY4" fmla="*/ 8167 h 117389"/>
              <a:gd name="connsiteX5" fmla="*/ 721995 w 2615820"/>
              <a:gd name="connsiteY5" fmla="*/ 10072 h 117389"/>
              <a:gd name="connsiteX6" fmla="*/ 735330 w 2615820"/>
              <a:gd name="connsiteY6" fmla="*/ 13882 h 117389"/>
              <a:gd name="connsiteX7" fmla="*/ 750570 w 2615820"/>
              <a:gd name="connsiteY7" fmla="*/ 15787 h 117389"/>
              <a:gd name="connsiteX8" fmla="*/ 1268730 w 2615820"/>
              <a:gd name="connsiteY8" fmla="*/ 91987 h 117389"/>
              <a:gd name="connsiteX9" fmla="*/ 1538100 w 2615820"/>
              <a:gd name="connsiteY9" fmla="*/ 113130 h 117389"/>
              <a:gd name="connsiteX10" fmla="*/ 1883548 w 2615820"/>
              <a:gd name="connsiteY10" fmla="*/ 16995 h 117389"/>
              <a:gd name="connsiteX11" fmla="*/ 2615820 w 2615820"/>
              <a:gd name="connsiteY11" fmla="*/ 0 h 117389"/>
              <a:gd name="connsiteX0" fmla="*/ 0 w 2615820"/>
              <a:gd name="connsiteY0" fmla="*/ 547 h 117431"/>
              <a:gd name="connsiteX1" fmla="*/ 179070 w 2615820"/>
              <a:gd name="connsiteY1" fmla="*/ 2452 h 117431"/>
              <a:gd name="connsiteX2" fmla="*/ 459105 w 2615820"/>
              <a:gd name="connsiteY2" fmla="*/ 2452 h 117431"/>
              <a:gd name="connsiteX3" fmla="*/ 647700 w 2615820"/>
              <a:gd name="connsiteY3" fmla="*/ 547 h 117431"/>
              <a:gd name="connsiteX4" fmla="*/ 714375 w 2615820"/>
              <a:gd name="connsiteY4" fmla="*/ 8167 h 117431"/>
              <a:gd name="connsiteX5" fmla="*/ 721995 w 2615820"/>
              <a:gd name="connsiteY5" fmla="*/ 10072 h 117431"/>
              <a:gd name="connsiteX6" fmla="*/ 735330 w 2615820"/>
              <a:gd name="connsiteY6" fmla="*/ 13882 h 117431"/>
              <a:gd name="connsiteX7" fmla="*/ 1268730 w 2615820"/>
              <a:gd name="connsiteY7" fmla="*/ 91987 h 117431"/>
              <a:gd name="connsiteX8" fmla="*/ 1538100 w 2615820"/>
              <a:gd name="connsiteY8" fmla="*/ 113130 h 117431"/>
              <a:gd name="connsiteX9" fmla="*/ 1883548 w 2615820"/>
              <a:gd name="connsiteY9" fmla="*/ 16995 h 117431"/>
              <a:gd name="connsiteX10" fmla="*/ 2615820 w 2615820"/>
              <a:gd name="connsiteY10" fmla="*/ 0 h 117431"/>
              <a:gd name="connsiteX0" fmla="*/ 0 w 2615820"/>
              <a:gd name="connsiteY0" fmla="*/ 547 h 117516"/>
              <a:gd name="connsiteX1" fmla="*/ 179070 w 2615820"/>
              <a:gd name="connsiteY1" fmla="*/ 2452 h 117516"/>
              <a:gd name="connsiteX2" fmla="*/ 459105 w 2615820"/>
              <a:gd name="connsiteY2" fmla="*/ 2452 h 117516"/>
              <a:gd name="connsiteX3" fmla="*/ 647700 w 2615820"/>
              <a:gd name="connsiteY3" fmla="*/ 547 h 117516"/>
              <a:gd name="connsiteX4" fmla="*/ 714375 w 2615820"/>
              <a:gd name="connsiteY4" fmla="*/ 8167 h 117516"/>
              <a:gd name="connsiteX5" fmla="*/ 721995 w 2615820"/>
              <a:gd name="connsiteY5" fmla="*/ 10072 h 117516"/>
              <a:gd name="connsiteX6" fmla="*/ 1268730 w 2615820"/>
              <a:gd name="connsiteY6" fmla="*/ 91987 h 117516"/>
              <a:gd name="connsiteX7" fmla="*/ 1538100 w 2615820"/>
              <a:gd name="connsiteY7" fmla="*/ 113130 h 117516"/>
              <a:gd name="connsiteX8" fmla="*/ 1883548 w 2615820"/>
              <a:gd name="connsiteY8" fmla="*/ 16995 h 117516"/>
              <a:gd name="connsiteX9" fmla="*/ 2615820 w 2615820"/>
              <a:gd name="connsiteY9" fmla="*/ 0 h 117516"/>
              <a:gd name="connsiteX0" fmla="*/ 0 w 2615820"/>
              <a:gd name="connsiteY0" fmla="*/ 1553 h 118566"/>
              <a:gd name="connsiteX1" fmla="*/ 179070 w 2615820"/>
              <a:gd name="connsiteY1" fmla="*/ 3458 h 118566"/>
              <a:gd name="connsiteX2" fmla="*/ 459105 w 2615820"/>
              <a:gd name="connsiteY2" fmla="*/ 3458 h 118566"/>
              <a:gd name="connsiteX3" fmla="*/ 647700 w 2615820"/>
              <a:gd name="connsiteY3" fmla="*/ 1553 h 118566"/>
              <a:gd name="connsiteX4" fmla="*/ 714375 w 2615820"/>
              <a:gd name="connsiteY4" fmla="*/ 9173 h 118566"/>
              <a:gd name="connsiteX5" fmla="*/ 1268730 w 2615820"/>
              <a:gd name="connsiteY5" fmla="*/ 92993 h 118566"/>
              <a:gd name="connsiteX6" fmla="*/ 1538100 w 2615820"/>
              <a:gd name="connsiteY6" fmla="*/ 114136 h 118566"/>
              <a:gd name="connsiteX7" fmla="*/ 1883548 w 2615820"/>
              <a:gd name="connsiteY7" fmla="*/ 18001 h 118566"/>
              <a:gd name="connsiteX8" fmla="*/ 2615820 w 2615820"/>
              <a:gd name="connsiteY8" fmla="*/ 1006 h 118566"/>
              <a:gd name="connsiteX0" fmla="*/ 0 w 2615820"/>
              <a:gd name="connsiteY0" fmla="*/ 547 h 117739"/>
              <a:gd name="connsiteX1" fmla="*/ 179070 w 2615820"/>
              <a:gd name="connsiteY1" fmla="*/ 2452 h 117739"/>
              <a:gd name="connsiteX2" fmla="*/ 459105 w 2615820"/>
              <a:gd name="connsiteY2" fmla="*/ 2452 h 117739"/>
              <a:gd name="connsiteX3" fmla="*/ 647700 w 2615820"/>
              <a:gd name="connsiteY3" fmla="*/ 547 h 117739"/>
              <a:gd name="connsiteX4" fmla="*/ 1268730 w 2615820"/>
              <a:gd name="connsiteY4" fmla="*/ 91987 h 117739"/>
              <a:gd name="connsiteX5" fmla="*/ 1538100 w 2615820"/>
              <a:gd name="connsiteY5" fmla="*/ 113130 h 117739"/>
              <a:gd name="connsiteX6" fmla="*/ 1883548 w 2615820"/>
              <a:gd name="connsiteY6" fmla="*/ 16995 h 117739"/>
              <a:gd name="connsiteX7" fmla="*/ 2615820 w 2615820"/>
              <a:gd name="connsiteY7" fmla="*/ 0 h 117739"/>
              <a:gd name="connsiteX0" fmla="*/ 0 w 2615820"/>
              <a:gd name="connsiteY0" fmla="*/ 0 h 117193"/>
              <a:gd name="connsiteX1" fmla="*/ 179070 w 2615820"/>
              <a:gd name="connsiteY1" fmla="*/ 1905 h 117193"/>
              <a:gd name="connsiteX2" fmla="*/ 459105 w 2615820"/>
              <a:gd name="connsiteY2" fmla="*/ 1905 h 117193"/>
              <a:gd name="connsiteX3" fmla="*/ 647700 w 2615820"/>
              <a:gd name="connsiteY3" fmla="*/ 0 h 117193"/>
              <a:gd name="connsiteX4" fmla="*/ 1268730 w 2615820"/>
              <a:gd name="connsiteY4" fmla="*/ 91440 h 117193"/>
              <a:gd name="connsiteX5" fmla="*/ 1538100 w 2615820"/>
              <a:gd name="connsiteY5" fmla="*/ 112583 h 117193"/>
              <a:gd name="connsiteX6" fmla="*/ 1883548 w 2615820"/>
              <a:gd name="connsiteY6" fmla="*/ 16448 h 117193"/>
              <a:gd name="connsiteX7" fmla="*/ 2615820 w 2615820"/>
              <a:gd name="connsiteY7" fmla="*/ 4168 h 117193"/>
              <a:gd name="connsiteX0" fmla="*/ 0 w 2615820"/>
              <a:gd name="connsiteY0" fmla="*/ 16504 h 134127"/>
              <a:gd name="connsiteX1" fmla="*/ 179070 w 2615820"/>
              <a:gd name="connsiteY1" fmla="*/ 18409 h 134127"/>
              <a:gd name="connsiteX2" fmla="*/ 459105 w 2615820"/>
              <a:gd name="connsiteY2" fmla="*/ 18409 h 134127"/>
              <a:gd name="connsiteX3" fmla="*/ 598195 w 2615820"/>
              <a:gd name="connsiteY3" fmla="*/ 0 h 134127"/>
              <a:gd name="connsiteX4" fmla="*/ 1268730 w 2615820"/>
              <a:gd name="connsiteY4" fmla="*/ 107944 h 134127"/>
              <a:gd name="connsiteX5" fmla="*/ 1538100 w 2615820"/>
              <a:gd name="connsiteY5" fmla="*/ 129087 h 134127"/>
              <a:gd name="connsiteX6" fmla="*/ 1883548 w 2615820"/>
              <a:gd name="connsiteY6" fmla="*/ 32952 h 134127"/>
              <a:gd name="connsiteX7" fmla="*/ 2615820 w 2615820"/>
              <a:gd name="connsiteY7" fmla="*/ 20672 h 134127"/>
              <a:gd name="connsiteX0" fmla="*/ 0 w 2615820"/>
              <a:gd name="connsiteY0" fmla="*/ 0 h 117194"/>
              <a:gd name="connsiteX1" fmla="*/ 179070 w 2615820"/>
              <a:gd name="connsiteY1" fmla="*/ 1905 h 117194"/>
              <a:gd name="connsiteX2" fmla="*/ 459105 w 2615820"/>
              <a:gd name="connsiteY2" fmla="*/ 1905 h 117194"/>
              <a:gd name="connsiteX3" fmla="*/ 606446 w 2615820"/>
              <a:gd name="connsiteY3" fmla="*/ 0 h 117194"/>
              <a:gd name="connsiteX4" fmla="*/ 1268730 w 2615820"/>
              <a:gd name="connsiteY4" fmla="*/ 91440 h 117194"/>
              <a:gd name="connsiteX5" fmla="*/ 1538100 w 2615820"/>
              <a:gd name="connsiteY5" fmla="*/ 112583 h 117194"/>
              <a:gd name="connsiteX6" fmla="*/ 1883548 w 2615820"/>
              <a:gd name="connsiteY6" fmla="*/ 16448 h 117194"/>
              <a:gd name="connsiteX7" fmla="*/ 2615820 w 2615820"/>
              <a:gd name="connsiteY7" fmla="*/ 4168 h 117194"/>
              <a:gd name="connsiteX0" fmla="*/ 0 w 2615820"/>
              <a:gd name="connsiteY0" fmla="*/ 0 h 188170"/>
              <a:gd name="connsiteX1" fmla="*/ 179070 w 2615820"/>
              <a:gd name="connsiteY1" fmla="*/ 1905 h 188170"/>
              <a:gd name="connsiteX2" fmla="*/ 459105 w 2615820"/>
              <a:gd name="connsiteY2" fmla="*/ 1905 h 188170"/>
              <a:gd name="connsiteX3" fmla="*/ 606446 w 2615820"/>
              <a:gd name="connsiteY3" fmla="*/ 0 h 188170"/>
              <a:gd name="connsiteX4" fmla="*/ 1268730 w 2615820"/>
              <a:gd name="connsiteY4" fmla="*/ 91440 h 188170"/>
              <a:gd name="connsiteX5" fmla="*/ 1538100 w 2615820"/>
              <a:gd name="connsiteY5" fmla="*/ 112583 h 188170"/>
              <a:gd name="connsiteX6" fmla="*/ 1883548 w 2615820"/>
              <a:gd name="connsiteY6" fmla="*/ 16448 h 188170"/>
              <a:gd name="connsiteX7" fmla="*/ 2615820 w 2615820"/>
              <a:gd name="connsiteY7" fmla="*/ 4168 h 188170"/>
              <a:gd name="connsiteX0" fmla="*/ 0 w 2615820"/>
              <a:gd name="connsiteY0" fmla="*/ 0 h 975923"/>
              <a:gd name="connsiteX1" fmla="*/ 179070 w 2615820"/>
              <a:gd name="connsiteY1" fmla="*/ 1905 h 975923"/>
              <a:gd name="connsiteX2" fmla="*/ 459105 w 2615820"/>
              <a:gd name="connsiteY2" fmla="*/ 1905 h 975923"/>
              <a:gd name="connsiteX3" fmla="*/ 606446 w 2615820"/>
              <a:gd name="connsiteY3" fmla="*/ 0 h 975923"/>
              <a:gd name="connsiteX4" fmla="*/ 1245628 w 2615820"/>
              <a:gd name="connsiteY4" fmla="*/ 975564 h 975923"/>
              <a:gd name="connsiteX5" fmla="*/ 1538100 w 2615820"/>
              <a:gd name="connsiteY5" fmla="*/ 112583 h 975923"/>
              <a:gd name="connsiteX6" fmla="*/ 1883548 w 2615820"/>
              <a:gd name="connsiteY6" fmla="*/ 16448 h 975923"/>
              <a:gd name="connsiteX7" fmla="*/ 2615820 w 2615820"/>
              <a:gd name="connsiteY7" fmla="*/ 4168 h 975923"/>
              <a:gd name="connsiteX0" fmla="*/ 0 w 2615820"/>
              <a:gd name="connsiteY0" fmla="*/ 0 h 975705"/>
              <a:gd name="connsiteX1" fmla="*/ 179070 w 2615820"/>
              <a:gd name="connsiteY1" fmla="*/ 1905 h 975705"/>
              <a:gd name="connsiteX2" fmla="*/ 459105 w 2615820"/>
              <a:gd name="connsiteY2" fmla="*/ 1905 h 975705"/>
              <a:gd name="connsiteX3" fmla="*/ 606446 w 2615820"/>
              <a:gd name="connsiteY3" fmla="*/ 0 h 975705"/>
              <a:gd name="connsiteX4" fmla="*/ 1245628 w 2615820"/>
              <a:gd name="connsiteY4" fmla="*/ 975564 h 975705"/>
              <a:gd name="connsiteX5" fmla="*/ 1538100 w 2615820"/>
              <a:gd name="connsiteY5" fmla="*/ 112583 h 975705"/>
              <a:gd name="connsiteX6" fmla="*/ 1883548 w 2615820"/>
              <a:gd name="connsiteY6" fmla="*/ 16448 h 975705"/>
              <a:gd name="connsiteX7" fmla="*/ 2615820 w 2615820"/>
              <a:gd name="connsiteY7" fmla="*/ 4168 h 975705"/>
              <a:gd name="connsiteX0" fmla="*/ 0 w 2615820"/>
              <a:gd name="connsiteY0" fmla="*/ 0 h 975574"/>
              <a:gd name="connsiteX1" fmla="*/ 179070 w 2615820"/>
              <a:gd name="connsiteY1" fmla="*/ 1905 h 975574"/>
              <a:gd name="connsiteX2" fmla="*/ 459105 w 2615820"/>
              <a:gd name="connsiteY2" fmla="*/ 1905 h 975574"/>
              <a:gd name="connsiteX3" fmla="*/ 606446 w 2615820"/>
              <a:gd name="connsiteY3" fmla="*/ 0 h 975574"/>
              <a:gd name="connsiteX4" fmla="*/ 1245628 w 2615820"/>
              <a:gd name="connsiteY4" fmla="*/ 975564 h 975574"/>
              <a:gd name="connsiteX5" fmla="*/ 1538100 w 2615820"/>
              <a:gd name="connsiteY5" fmla="*/ 112583 h 975574"/>
              <a:gd name="connsiteX6" fmla="*/ 1883548 w 2615820"/>
              <a:gd name="connsiteY6" fmla="*/ 16448 h 975574"/>
              <a:gd name="connsiteX7" fmla="*/ 2615820 w 2615820"/>
              <a:gd name="connsiteY7" fmla="*/ 4168 h 975574"/>
              <a:gd name="connsiteX0" fmla="*/ 0 w 2615820"/>
              <a:gd name="connsiteY0" fmla="*/ 9692 h 1310620"/>
              <a:gd name="connsiteX1" fmla="*/ 179070 w 2615820"/>
              <a:gd name="connsiteY1" fmla="*/ 11597 h 1310620"/>
              <a:gd name="connsiteX2" fmla="*/ 459105 w 2615820"/>
              <a:gd name="connsiteY2" fmla="*/ 11597 h 1310620"/>
              <a:gd name="connsiteX3" fmla="*/ 606446 w 2615820"/>
              <a:gd name="connsiteY3" fmla="*/ 9692 h 1310620"/>
              <a:gd name="connsiteX4" fmla="*/ 1448599 w 2615820"/>
              <a:gd name="connsiteY4" fmla="*/ 1310614 h 1310620"/>
              <a:gd name="connsiteX5" fmla="*/ 1538100 w 2615820"/>
              <a:gd name="connsiteY5" fmla="*/ 122275 h 1310620"/>
              <a:gd name="connsiteX6" fmla="*/ 1883548 w 2615820"/>
              <a:gd name="connsiteY6" fmla="*/ 26140 h 1310620"/>
              <a:gd name="connsiteX7" fmla="*/ 2615820 w 2615820"/>
              <a:gd name="connsiteY7" fmla="*/ 13860 h 1310620"/>
              <a:gd name="connsiteX0" fmla="*/ 0 w 2615820"/>
              <a:gd name="connsiteY0" fmla="*/ 19826 h 1326678"/>
              <a:gd name="connsiteX1" fmla="*/ 179070 w 2615820"/>
              <a:gd name="connsiteY1" fmla="*/ 21731 h 1326678"/>
              <a:gd name="connsiteX2" fmla="*/ 459105 w 2615820"/>
              <a:gd name="connsiteY2" fmla="*/ 21731 h 1326678"/>
              <a:gd name="connsiteX3" fmla="*/ 606446 w 2615820"/>
              <a:gd name="connsiteY3" fmla="*/ 19826 h 1326678"/>
              <a:gd name="connsiteX4" fmla="*/ 1448599 w 2615820"/>
              <a:gd name="connsiteY4" fmla="*/ 1320748 h 1326678"/>
              <a:gd name="connsiteX5" fmla="*/ 1719618 w 2615820"/>
              <a:gd name="connsiteY5" fmla="*/ 483702 h 1326678"/>
              <a:gd name="connsiteX6" fmla="*/ 1883548 w 2615820"/>
              <a:gd name="connsiteY6" fmla="*/ 36274 h 1326678"/>
              <a:gd name="connsiteX7" fmla="*/ 2615820 w 2615820"/>
              <a:gd name="connsiteY7" fmla="*/ 23994 h 1326678"/>
              <a:gd name="connsiteX0" fmla="*/ 0 w 2615820"/>
              <a:gd name="connsiteY0" fmla="*/ 19826 h 1326739"/>
              <a:gd name="connsiteX1" fmla="*/ 179070 w 2615820"/>
              <a:gd name="connsiteY1" fmla="*/ 21731 h 1326739"/>
              <a:gd name="connsiteX2" fmla="*/ 459105 w 2615820"/>
              <a:gd name="connsiteY2" fmla="*/ 21731 h 1326739"/>
              <a:gd name="connsiteX3" fmla="*/ 606446 w 2615820"/>
              <a:gd name="connsiteY3" fmla="*/ 19826 h 1326739"/>
              <a:gd name="connsiteX4" fmla="*/ 1448599 w 2615820"/>
              <a:gd name="connsiteY4" fmla="*/ 1320748 h 1326739"/>
              <a:gd name="connsiteX5" fmla="*/ 1719618 w 2615820"/>
              <a:gd name="connsiteY5" fmla="*/ 483702 h 1326739"/>
              <a:gd name="connsiteX6" fmla="*/ 1883548 w 2615820"/>
              <a:gd name="connsiteY6" fmla="*/ 36274 h 1326739"/>
              <a:gd name="connsiteX7" fmla="*/ 2615820 w 2615820"/>
              <a:gd name="connsiteY7" fmla="*/ 23994 h 1326739"/>
              <a:gd name="connsiteX0" fmla="*/ 0 w 2615820"/>
              <a:gd name="connsiteY0" fmla="*/ 1 h 1306914"/>
              <a:gd name="connsiteX1" fmla="*/ 179070 w 2615820"/>
              <a:gd name="connsiteY1" fmla="*/ 1906 h 1306914"/>
              <a:gd name="connsiteX2" fmla="*/ 459105 w 2615820"/>
              <a:gd name="connsiteY2" fmla="*/ 1906 h 1306914"/>
              <a:gd name="connsiteX3" fmla="*/ 606446 w 2615820"/>
              <a:gd name="connsiteY3" fmla="*/ 1 h 1306914"/>
              <a:gd name="connsiteX4" fmla="*/ 1448599 w 2615820"/>
              <a:gd name="connsiteY4" fmla="*/ 1300923 h 1306914"/>
              <a:gd name="connsiteX5" fmla="*/ 1719618 w 2615820"/>
              <a:gd name="connsiteY5" fmla="*/ 463877 h 1306914"/>
              <a:gd name="connsiteX6" fmla="*/ 1883548 w 2615820"/>
              <a:gd name="connsiteY6" fmla="*/ 16449 h 1306914"/>
              <a:gd name="connsiteX7" fmla="*/ 2615820 w 2615820"/>
              <a:gd name="connsiteY7" fmla="*/ 4169 h 1306914"/>
              <a:gd name="connsiteX0" fmla="*/ 0 w 2615820"/>
              <a:gd name="connsiteY0" fmla="*/ 0 h 1326366"/>
              <a:gd name="connsiteX1" fmla="*/ 179070 w 2615820"/>
              <a:gd name="connsiteY1" fmla="*/ 1905 h 1326366"/>
              <a:gd name="connsiteX2" fmla="*/ 459105 w 2615820"/>
              <a:gd name="connsiteY2" fmla="*/ 1905 h 1326366"/>
              <a:gd name="connsiteX3" fmla="*/ 606446 w 2615820"/>
              <a:gd name="connsiteY3" fmla="*/ 0 h 1326366"/>
              <a:gd name="connsiteX4" fmla="*/ 1169370 w 2615820"/>
              <a:gd name="connsiteY4" fmla="*/ 1009355 h 1326366"/>
              <a:gd name="connsiteX5" fmla="*/ 1448599 w 2615820"/>
              <a:gd name="connsiteY5" fmla="*/ 1300922 h 1326366"/>
              <a:gd name="connsiteX6" fmla="*/ 1719618 w 2615820"/>
              <a:gd name="connsiteY6" fmla="*/ 463876 h 1326366"/>
              <a:gd name="connsiteX7" fmla="*/ 1883548 w 2615820"/>
              <a:gd name="connsiteY7" fmla="*/ 16448 h 1326366"/>
              <a:gd name="connsiteX8" fmla="*/ 2615820 w 2615820"/>
              <a:gd name="connsiteY8" fmla="*/ 4168 h 1326366"/>
              <a:gd name="connsiteX0" fmla="*/ 0 w 2615820"/>
              <a:gd name="connsiteY0" fmla="*/ 0 h 1315776"/>
              <a:gd name="connsiteX1" fmla="*/ 179070 w 2615820"/>
              <a:gd name="connsiteY1" fmla="*/ 1905 h 1315776"/>
              <a:gd name="connsiteX2" fmla="*/ 459105 w 2615820"/>
              <a:gd name="connsiteY2" fmla="*/ 1905 h 1315776"/>
              <a:gd name="connsiteX3" fmla="*/ 606446 w 2615820"/>
              <a:gd name="connsiteY3" fmla="*/ 0 h 1315776"/>
              <a:gd name="connsiteX4" fmla="*/ 1228355 w 2615820"/>
              <a:gd name="connsiteY4" fmla="*/ 925081 h 1315776"/>
              <a:gd name="connsiteX5" fmla="*/ 1448599 w 2615820"/>
              <a:gd name="connsiteY5" fmla="*/ 1300922 h 1315776"/>
              <a:gd name="connsiteX6" fmla="*/ 1719618 w 2615820"/>
              <a:gd name="connsiteY6" fmla="*/ 463876 h 1315776"/>
              <a:gd name="connsiteX7" fmla="*/ 1883548 w 2615820"/>
              <a:gd name="connsiteY7" fmla="*/ 16448 h 1315776"/>
              <a:gd name="connsiteX8" fmla="*/ 2615820 w 2615820"/>
              <a:gd name="connsiteY8" fmla="*/ 4168 h 1315776"/>
              <a:gd name="connsiteX0" fmla="*/ 0 w 2615820"/>
              <a:gd name="connsiteY0" fmla="*/ 0 h 1315776"/>
              <a:gd name="connsiteX1" fmla="*/ 179070 w 2615820"/>
              <a:gd name="connsiteY1" fmla="*/ 1905 h 1315776"/>
              <a:gd name="connsiteX2" fmla="*/ 459105 w 2615820"/>
              <a:gd name="connsiteY2" fmla="*/ 1905 h 1315776"/>
              <a:gd name="connsiteX3" fmla="*/ 606446 w 2615820"/>
              <a:gd name="connsiteY3" fmla="*/ 0 h 1315776"/>
              <a:gd name="connsiteX4" fmla="*/ 1228355 w 2615820"/>
              <a:gd name="connsiteY4" fmla="*/ 925081 h 1315776"/>
              <a:gd name="connsiteX5" fmla="*/ 1448599 w 2615820"/>
              <a:gd name="connsiteY5" fmla="*/ 1300922 h 1315776"/>
              <a:gd name="connsiteX6" fmla="*/ 1719618 w 2615820"/>
              <a:gd name="connsiteY6" fmla="*/ 463876 h 1315776"/>
              <a:gd name="connsiteX7" fmla="*/ 1883548 w 2615820"/>
              <a:gd name="connsiteY7" fmla="*/ 16448 h 1315776"/>
              <a:gd name="connsiteX8" fmla="*/ 2615820 w 2615820"/>
              <a:gd name="connsiteY8" fmla="*/ 4168 h 1315776"/>
              <a:gd name="connsiteX0" fmla="*/ 0 w 2615820"/>
              <a:gd name="connsiteY0" fmla="*/ 0 h 1301715"/>
              <a:gd name="connsiteX1" fmla="*/ 179070 w 2615820"/>
              <a:gd name="connsiteY1" fmla="*/ 1905 h 1301715"/>
              <a:gd name="connsiteX2" fmla="*/ 459105 w 2615820"/>
              <a:gd name="connsiteY2" fmla="*/ 1905 h 1301715"/>
              <a:gd name="connsiteX3" fmla="*/ 606446 w 2615820"/>
              <a:gd name="connsiteY3" fmla="*/ 0 h 1301715"/>
              <a:gd name="connsiteX4" fmla="*/ 1228355 w 2615820"/>
              <a:gd name="connsiteY4" fmla="*/ 925081 h 1301715"/>
              <a:gd name="connsiteX5" fmla="*/ 1448599 w 2615820"/>
              <a:gd name="connsiteY5" fmla="*/ 1300922 h 1301715"/>
              <a:gd name="connsiteX6" fmla="*/ 1719618 w 2615820"/>
              <a:gd name="connsiteY6" fmla="*/ 463876 h 1301715"/>
              <a:gd name="connsiteX7" fmla="*/ 1883548 w 2615820"/>
              <a:gd name="connsiteY7" fmla="*/ 16448 h 1301715"/>
              <a:gd name="connsiteX8" fmla="*/ 2615820 w 2615820"/>
              <a:gd name="connsiteY8" fmla="*/ 4168 h 1301715"/>
              <a:gd name="connsiteX0" fmla="*/ 0 w 2615820"/>
              <a:gd name="connsiteY0" fmla="*/ 0 h 1300932"/>
              <a:gd name="connsiteX1" fmla="*/ 179070 w 2615820"/>
              <a:gd name="connsiteY1" fmla="*/ 1905 h 1300932"/>
              <a:gd name="connsiteX2" fmla="*/ 459105 w 2615820"/>
              <a:gd name="connsiteY2" fmla="*/ 1905 h 1300932"/>
              <a:gd name="connsiteX3" fmla="*/ 606446 w 2615820"/>
              <a:gd name="connsiteY3" fmla="*/ 0 h 1300932"/>
              <a:gd name="connsiteX4" fmla="*/ 1228355 w 2615820"/>
              <a:gd name="connsiteY4" fmla="*/ 925081 h 1300932"/>
              <a:gd name="connsiteX5" fmla="*/ 1448599 w 2615820"/>
              <a:gd name="connsiteY5" fmla="*/ 1300922 h 1300932"/>
              <a:gd name="connsiteX6" fmla="*/ 1719618 w 2615820"/>
              <a:gd name="connsiteY6" fmla="*/ 463876 h 1300932"/>
              <a:gd name="connsiteX7" fmla="*/ 1883548 w 2615820"/>
              <a:gd name="connsiteY7" fmla="*/ 16448 h 1300932"/>
              <a:gd name="connsiteX8" fmla="*/ 2615820 w 2615820"/>
              <a:gd name="connsiteY8" fmla="*/ 4168 h 1300932"/>
              <a:gd name="connsiteX0" fmla="*/ 0 w 2615820"/>
              <a:gd name="connsiteY0" fmla="*/ 0 h 1300931"/>
              <a:gd name="connsiteX1" fmla="*/ 179070 w 2615820"/>
              <a:gd name="connsiteY1" fmla="*/ 1905 h 1300931"/>
              <a:gd name="connsiteX2" fmla="*/ 459105 w 2615820"/>
              <a:gd name="connsiteY2" fmla="*/ 1905 h 1300931"/>
              <a:gd name="connsiteX3" fmla="*/ 606446 w 2615820"/>
              <a:gd name="connsiteY3" fmla="*/ 0 h 1300931"/>
              <a:gd name="connsiteX4" fmla="*/ 1228355 w 2615820"/>
              <a:gd name="connsiteY4" fmla="*/ 925081 h 1300931"/>
              <a:gd name="connsiteX5" fmla="*/ 1448599 w 2615820"/>
              <a:gd name="connsiteY5" fmla="*/ 1300922 h 1300931"/>
              <a:gd name="connsiteX6" fmla="*/ 1719618 w 2615820"/>
              <a:gd name="connsiteY6" fmla="*/ 463876 h 1300931"/>
              <a:gd name="connsiteX7" fmla="*/ 1883548 w 2615820"/>
              <a:gd name="connsiteY7" fmla="*/ 16448 h 1300931"/>
              <a:gd name="connsiteX8" fmla="*/ 2615820 w 2615820"/>
              <a:gd name="connsiteY8" fmla="*/ 4168 h 1300931"/>
              <a:gd name="connsiteX0" fmla="*/ 0 w 2615820"/>
              <a:gd name="connsiteY0" fmla="*/ 0 h 1300931"/>
              <a:gd name="connsiteX1" fmla="*/ 179070 w 2615820"/>
              <a:gd name="connsiteY1" fmla="*/ 1905 h 1300931"/>
              <a:gd name="connsiteX2" fmla="*/ 459105 w 2615820"/>
              <a:gd name="connsiteY2" fmla="*/ 1905 h 1300931"/>
              <a:gd name="connsiteX3" fmla="*/ 606446 w 2615820"/>
              <a:gd name="connsiteY3" fmla="*/ 0 h 1300931"/>
              <a:gd name="connsiteX4" fmla="*/ 1228355 w 2615820"/>
              <a:gd name="connsiteY4" fmla="*/ 925081 h 1300931"/>
              <a:gd name="connsiteX5" fmla="*/ 1448599 w 2615820"/>
              <a:gd name="connsiteY5" fmla="*/ 1300922 h 1300931"/>
              <a:gd name="connsiteX6" fmla="*/ 1719618 w 2615820"/>
              <a:gd name="connsiteY6" fmla="*/ 463876 h 1300931"/>
              <a:gd name="connsiteX7" fmla="*/ 1883548 w 2615820"/>
              <a:gd name="connsiteY7" fmla="*/ 16448 h 1300931"/>
              <a:gd name="connsiteX8" fmla="*/ 2615820 w 2615820"/>
              <a:gd name="connsiteY8" fmla="*/ 4168 h 1300931"/>
              <a:gd name="connsiteX0" fmla="*/ 0 w 2615820"/>
              <a:gd name="connsiteY0" fmla="*/ 0 h 1300932"/>
              <a:gd name="connsiteX1" fmla="*/ 179070 w 2615820"/>
              <a:gd name="connsiteY1" fmla="*/ 1905 h 1300932"/>
              <a:gd name="connsiteX2" fmla="*/ 459105 w 2615820"/>
              <a:gd name="connsiteY2" fmla="*/ 1905 h 1300932"/>
              <a:gd name="connsiteX3" fmla="*/ 606446 w 2615820"/>
              <a:gd name="connsiteY3" fmla="*/ 0 h 1300932"/>
              <a:gd name="connsiteX4" fmla="*/ 1228355 w 2615820"/>
              <a:gd name="connsiteY4" fmla="*/ 925081 h 1300932"/>
              <a:gd name="connsiteX5" fmla="*/ 1448599 w 2615820"/>
              <a:gd name="connsiteY5" fmla="*/ 1300922 h 1300932"/>
              <a:gd name="connsiteX6" fmla="*/ 1719618 w 2615820"/>
              <a:gd name="connsiteY6" fmla="*/ 463876 h 1300932"/>
              <a:gd name="connsiteX7" fmla="*/ 1883548 w 2615820"/>
              <a:gd name="connsiteY7" fmla="*/ 16448 h 1300932"/>
              <a:gd name="connsiteX8" fmla="*/ 2615820 w 2615820"/>
              <a:gd name="connsiteY8" fmla="*/ 4168 h 1300932"/>
              <a:gd name="connsiteX0" fmla="*/ 0 w 2615820"/>
              <a:gd name="connsiteY0" fmla="*/ 0 h 1300942"/>
              <a:gd name="connsiteX1" fmla="*/ 179070 w 2615820"/>
              <a:gd name="connsiteY1" fmla="*/ 1905 h 1300942"/>
              <a:gd name="connsiteX2" fmla="*/ 459105 w 2615820"/>
              <a:gd name="connsiteY2" fmla="*/ 1905 h 1300942"/>
              <a:gd name="connsiteX3" fmla="*/ 606446 w 2615820"/>
              <a:gd name="connsiteY3" fmla="*/ 0 h 1300942"/>
              <a:gd name="connsiteX4" fmla="*/ 1228355 w 2615820"/>
              <a:gd name="connsiteY4" fmla="*/ 925081 h 1300942"/>
              <a:gd name="connsiteX5" fmla="*/ 1448599 w 2615820"/>
              <a:gd name="connsiteY5" fmla="*/ 1300922 h 1300942"/>
              <a:gd name="connsiteX6" fmla="*/ 1719618 w 2615820"/>
              <a:gd name="connsiteY6" fmla="*/ 463876 h 1300942"/>
              <a:gd name="connsiteX7" fmla="*/ 1883548 w 2615820"/>
              <a:gd name="connsiteY7" fmla="*/ 16448 h 1300942"/>
              <a:gd name="connsiteX8" fmla="*/ 2615820 w 2615820"/>
              <a:gd name="connsiteY8" fmla="*/ 4168 h 1300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5820" h="1300942">
                <a:moveTo>
                  <a:pt x="0" y="0"/>
                </a:moveTo>
                <a:lnTo>
                  <a:pt x="179070" y="1905"/>
                </a:lnTo>
                <a:lnTo>
                  <a:pt x="459105" y="1905"/>
                </a:lnTo>
                <a:cubicBezTo>
                  <a:pt x="530334" y="1588"/>
                  <a:pt x="560083" y="6136"/>
                  <a:pt x="606446" y="0"/>
                </a:cubicBezTo>
                <a:cubicBezTo>
                  <a:pt x="758529" y="360535"/>
                  <a:pt x="1087996" y="708261"/>
                  <a:pt x="1228355" y="925081"/>
                </a:cubicBezTo>
                <a:cubicBezTo>
                  <a:pt x="1245502" y="1229920"/>
                  <a:pt x="1384323" y="1302344"/>
                  <a:pt x="1448599" y="1300922"/>
                </a:cubicBezTo>
                <a:cubicBezTo>
                  <a:pt x="1512875" y="1299500"/>
                  <a:pt x="1676995" y="685840"/>
                  <a:pt x="1719618" y="463876"/>
                </a:cubicBezTo>
                <a:cubicBezTo>
                  <a:pt x="1765707" y="223862"/>
                  <a:pt x="1740134" y="103702"/>
                  <a:pt x="1883548" y="16448"/>
                </a:cubicBezTo>
                <a:cubicBezTo>
                  <a:pt x="1889350" y="12918"/>
                  <a:pt x="2462920" y="9182"/>
                  <a:pt x="2615820" y="4168"/>
                </a:cubicBezTo>
              </a:path>
            </a:pathLst>
          </a:custGeom>
          <a:noFill/>
          <a:ln w="2127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Freihandform 4"/>
          <p:cNvSpPr/>
          <p:nvPr/>
        </p:nvSpPr>
        <p:spPr>
          <a:xfrm>
            <a:off x="3669019" y="4587733"/>
            <a:ext cx="1761415" cy="1197005"/>
          </a:xfrm>
          <a:custGeom>
            <a:avLst/>
            <a:gdLst>
              <a:gd name="connsiteX0" fmla="*/ 84792 w 1851286"/>
              <a:gd name="connsiteY0" fmla="*/ 69412 h 1160231"/>
              <a:gd name="connsiteX1" fmla="*/ 1720552 w 1851286"/>
              <a:gd name="connsiteY1" fmla="*/ 3372 h 1160231"/>
              <a:gd name="connsiteX2" fmla="*/ 1715472 w 1851286"/>
              <a:gd name="connsiteY2" fmla="*/ 160852 h 1160231"/>
              <a:gd name="connsiteX3" fmla="*/ 1430992 w 1851286"/>
              <a:gd name="connsiteY3" fmla="*/ 171012 h 1160231"/>
              <a:gd name="connsiteX4" fmla="*/ 1380192 w 1851286"/>
              <a:gd name="connsiteY4" fmla="*/ 912692 h 1160231"/>
              <a:gd name="connsiteX5" fmla="*/ 1212552 w 1851286"/>
              <a:gd name="connsiteY5" fmla="*/ 1151452 h 1160231"/>
              <a:gd name="connsiteX6" fmla="*/ 1034752 w 1851286"/>
              <a:gd name="connsiteY6" fmla="*/ 1100652 h 1160231"/>
              <a:gd name="connsiteX7" fmla="*/ 907752 w 1851286"/>
              <a:gd name="connsiteY7" fmla="*/ 1024452 h 1160231"/>
              <a:gd name="connsiteX8" fmla="*/ 877272 w 1851286"/>
              <a:gd name="connsiteY8" fmla="*/ 816172 h 1160231"/>
              <a:gd name="connsiteX9" fmla="*/ 704552 w 1851286"/>
              <a:gd name="connsiteY9" fmla="*/ 618052 h 1160231"/>
              <a:gd name="connsiteX10" fmla="*/ 282912 w 1851286"/>
              <a:gd name="connsiteY10" fmla="*/ 257372 h 1160231"/>
              <a:gd name="connsiteX11" fmla="*/ 84792 w 1851286"/>
              <a:gd name="connsiteY11" fmla="*/ 69412 h 1160231"/>
              <a:gd name="connsiteX0" fmla="*/ 82637 w 1865495"/>
              <a:gd name="connsiteY0" fmla="*/ 18009 h 1205348"/>
              <a:gd name="connsiteX1" fmla="*/ 1733637 w 1865495"/>
              <a:gd name="connsiteY1" fmla="*/ 48489 h 1205348"/>
              <a:gd name="connsiteX2" fmla="*/ 1728557 w 1865495"/>
              <a:gd name="connsiteY2" fmla="*/ 205969 h 1205348"/>
              <a:gd name="connsiteX3" fmla="*/ 1444077 w 1865495"/>
              <a:gd name="connsiteY3" fmla="*/ 216129 h 1205348"/>
              <a:gd name="connsiteX4" fmla="*/ 1393277 w 1865495"/>
              <a:gd name="connsiteY4" fmla="*/ 957809 h 1205348"/>
              <a:gd name="connsiteX5" fmla="*/ 1225637 w 1865495"/>
              <a:gd name="connsiteY5" fmla="*/ 1196569 h 1205348"/>
              <a:gd name="connsiteX6" fmla="*/ 1047837 w 1865495"/>
              <a:gd name="connsiteY6" fmla="*/ 1145769 h 1205348"/>
              <a:gd name="connsiteX7" fmla="*/ 920837 w 1865495"/>
              <a:gd name="connsiteY7" fmla="*/ 1069569 h 1205348"/>
              <a:gd name="connsiteX8" fmla="*/ 890357 w 1865495"/>
              <a:gd name="connsiteY8" fmla="*/ 861289 h 1205348"/>
              <a:gd name="connsiteX9" fmla="*/ 717637 w 1865495"/>
              <a:gd name="connsiteY9" fmla="*/ 663169 h 1205348"/>
              <a:gd name="connsiteX10" fmla="*/ 295997 w 1865495"/>
              <a:gd name="connsiteY10" fmla="*/ 302489 h 1205348"/>
              <a:gd name="connsiteX11" fmla="*/ 82637 w 1865495"/>
              <a:gd name="connsiteY11" fmla="*/ 18009 h 1205348"/>
              <a:gd name="connsiteX0" fmla="*/ 99829 w 1882687"/>
              <a:gd name="connsiteY0" fmla="*/ 507 h 1187846"/>
              <a:gd name="connsiteX1" fmla="*/ 1750829 w 1882687"/>
              <a:gd name="connsiteY1" fmla="*/ 30987 h 1187846"/>
              <a:gd name="connsiteX2" fmla="*/ 1745749 w 1882687"/>
              <a:gd name="connsiteY2" fmla="*/ 188467 h 1187846"/>
              <a:gd name="connsiteX3" fmla="*/ 1461269 w 1882687"/>
              <a:gd name="connsiteY3" fmla="*/ 198627 h 1187846"/>
              <a:gd name="connsiteX4" fmla="*/ 1410469 w 1882687"/>
              <a:gd name="connsiteY4" fmla="*/ 940307 h 1187846"/>
              <a:gd name="connsiteX5" fmla="*/ 1242829 w 1882687"/>
              <a:gd name="connsiteY5" fmla="*/ 1179067 h 1187846"/>
              <a:gd name="connsiteX6" fmla="*/ 1065029 w 1882687"/>
              <a:gd name="connsiteY6" fmla="*/ 1128267 h 1187846"/>
              <a:gd name="connsiteX7" fmla="*/ 938029 w 1882687"/>
              <a:gd name="connsiteY7" fmla="*/ 1052067 h 1187846"/>
              <a:gd name="connsiteX8" fmla="*/ 907549 w 1882687"/>
              <a:gd name="connsiteY8" fmla="*/ 843787 h 1187846"/>
              <a:gd name="connsiteX9" fmla="*/ 734829 w 1882687"/>
              <a:gd name="connsiteY9" fmla="*/ 645667 h 1187846"/>
              <a:gd name="connsiteX10" fmla="*/ 313189 w 1882687"/>
              <a:gd name="connsiteY10" fmla="*/ 284987 h 1187846"/>
              <a:gd name="connsiteX11" fmla="*/ 99829 w 1882687"/>
              <a:gd name="connsiteY11" fmla="*/ 507 h 1187846"/>
              <a:gd name="connsiteX0" fmla="*/ 84062 w 1882287"/>
              <a:gd name="connsiteY0" fmla="*/ 25198 h 1212537"/>
              <a:gd name="connsiteX1" fmla="*/ 1755382 w 1882287"/>
              <a:gd name="connsiteY1" fmla="*/ 35358 h 1212537"/>
              <a:gd name="connsiteX2" fmla="*/ 1729982 w 1882287"/>
              <a:gd name="connsiteY2" fmla="*/ 213158 h 1212537"/>
              <a:gd name="connsiteX3" fmla="*/ 1445502 w 1882287"/>
              <a:gd name="connsiteY3" fmla="*/ 223318 h 1212537"/>
              <a:gd name="connsiteX4" fmla="*/ 1394702 w 1882287"/>
              <a:gd name="connsiteY4" fmla="*/ 964998 h 1212537"/>
              <a:gd name="connsiteX5" fmla="*/ 1227062 w 1882287"/>
              <a:gd name="connsiteY5" fmla="*/ 1203758 h 1212537"/>
              <a:gd name="connsiteX6" fmla="*/ 1049262 w 1882287"/>
              <a:gd name="connsiteY6" fmla="*/ 1152958 h 1212537"/>
              <a:gd name="connsiteX7" fmla="*/ 922262 w 1882287"/>
              <a:gd name="connsiteY7" fmla="*/ 1076758 h 1212537"/>
              <a:gd name="connsiteX8" fmla="*/ 891782 w 1882287"/>
              <a:gd name="connsiteY8" fmla="*/ 868478 h 1212537"/>
              <a:gd name="connsiteX9" fmla="*/ 719062 w 1882287"/>
              <a:gd name="connsiteY9" fmla="*/ 670358 h 1212537"/>
              <a:gd name="connsiteX10" fmla="*/ 297422 w 1882287"/>
              <a:gd name="connsiteY10" fmla="*/ 309678 h 1212537"/>
              <a:gd name="connsiteX11" fmla="*/ 84062 w 1882287"/>
              <a:gd name="connsiteY11" fmla="*/ 25198 h 1212537"/>
              <a:gd name="connsiteX0" fmla="*/ 84062 w 1886800"/>
              <a:gd name="connsiteY0" fmla="*/ 17250 h 1204589"/>
              <a:gd name="connsiteX1" fmla="*/ 1755382 w 1886800"/>
              <a:gd name="connsiteY1" fmla="*/ 27410 h 1204589"/>
              <a:gd name="connsiteX2" fmla="*/ 1729982 w 1886800"/>
              <a:gd name="connsiteY2" fmla="*/ 205210 h 1204589"/>
              <a:gd name="connsiteX3" fmla="*/ 1445502 w 1886800"/>
              <a:gd name="connsiteY3" fmla="*/ 215370 h 1204589"/>
              <a:gd name="connsiteX4" fmla="*/ 1394702 w 1886800"/>
              <a:gd name="connsiteY4" fmla="*/ 957050 h 1204589"/>
              <a:gd name="connsiteX5" fmla="*/ 1227062 w 1886800"/>
              <a:gd name="connsiteY5" fmla="*/ 1195810 h 1204589"/>
              <a:gd name="connsiteX6" fmla="*/ 1049262 w 1886800"/>
              <a:gd name="connsiteY6" fmla="*/ 1145010 h 1204589"/>
              <a:gd name="connsiteX7" fmla="*/ 922262 w 1886800"/>
              <a:gd name="connsiteY7" fmla="*/ 1068810 h 1204589"/>
              <a:gd name="connsiteX8" fmla="*/ 891782 w 1886800"/>
              <a:gd name="connsiteY8" fmla="*/ 860530 h 1204589"/>
              <a:gd name="connsiteX9" fmla="*/ 719062 w 1886800"/>
              <a:gd name="connsiteY9" fmla="*/ 662410 h 1204589"/>
              <a:gd name="connsiteX10" fmla="*/ 297422 w 1886800"/>
              <a:gd name="connsiteY10" fmla="*/ 301730 h 1204589"/>
              <a:gd name="connsiteX11" fmla="*/ 84062 w 1886800"/>
              <a:gd name="connsiteY11" fmla="*/ 17250 h 1204589"/>
              <a:gd name="connsiteX0" fmla="*/ 84418 w 1891056"/>
              <a:gd name="connsiteY0" fmla="*/ 23682 h 1211021"/>
              <a:gd name="connsiteX1" fmla="*/ 1760818 w 1891056"/>
              <a:gd name="connsiteY1" fmla="*/ 13522 h 1211021"/>
              <a:gd name="connsiteX2" fmla="*/ 1730338 w 1891056"/>
              <a:gd name="connsiteY2" fmla="*/ 211642 h 1211021"/>
              <a:gd name="connsiteX3" fmla="*/ 1445858 w 1891056"/>
              <a:gd name="connsiteY3" fmla="*/ 221802 h 1211021"/>
              <a:gd name="connsiteX4" fmla="*/ 1395058 w 1891056"/>
              <a:gd name="connsiteY4" fmla="*/ 963482 h 1211021"/>
              <a:gd name="connsiteX5" fmla="*/ 1227418 w 1891056"/>
              <a:gd name="connsiteY5" fmla="*/ 1202242 h 1211021"/>
              <a:gd name="connsiteX6" fmla="*/ 1049618 w 1891056"/>
              <a:gd name="connsiteY6" fmla="*/ 1151442 h 1211021"/>
              <a:gd name="connsiteX7" fmla="*/ 922618 w 1891056"/>
              <a:gd name="connsiteY7" fmla="*/ 1075242 h 1211021"/>
              <a:gd name="connsiteX8" fmla="*/ 892138 w 1891056"/>
              <a:gd name="connsiteY8" fmla="*/ 866962 h 1211021"/>
              <a:gd name="connsiteX9" fmla="*/ 719418 w 1891056"/>
              <a:gd name="connsiteY9" fmla="*/ 668842 h 1211021"/>
              <a:gd name="connsiteX10" fmla="*/ 297778 w 1891056"/>
              <a:gd name="connsiteY10" fmla="*/ 308162 h 1211021"/>
              <a:gd name="connsiteX11" fmla="*/ 84418 w 1891056"/>
              <a:gd name="connsiteY11" fmla="*/ 23682 h 1211021"/>
              <a:gd name="connsiteX0" fmla="*/ 84418 w 1884814"/>
              <a:gd name="connsiteY0" fmla="*/ 32418 h 1219757"/>
              <a:gd name="connsiteX1" fmla="*/ 1760818 w 1884814"/>
              <a:gd name="connsiteY1" fmla="*/ 22258 h 1219757"/>
              <a:gd name="connsiteX2" fmla="*/ 1725258 w 1884814"/>
              <a:gd name="connsiteY2" fmla="*/ 174658 h 1219757"/>
              <a:gd name="connsiteX3" fmla="*/ 1445858 w 1884814"/>
              <a:gd name="connsiteY3" fmla="*/ 230538 h 1219757"/>
              <a:gd name="connsiteX4" fmla="*/ 1395058 w 1884814"/>
              <a:gd name="connsiteY4" fmla="*/ 972218 h 1219757"/>
              <a:gd name="connsiteX5" fmla="*/ 1227418 w 1884814"/>
              <a:gd name="connsiteY5" fmla="*/ 1210978 h 1219757"/>
              <a:gd name="connsiteX6" fmla="*/ 1049618 w 1884814"/>
              <a:gd name="connsiteY6" fmla="*/ 1160178 h 1219757"/>
              <a:gd name="connsiteX7" fmla="*/ 922618 w 1884814"/>
              <a:gd name="connsiteY7" fmla="*/ 1083978 h 1219757"/>
              <a:gd name="connsiteX8" fmla="*/ 892138 w 1884814"/>
              <a:gd name="connsiteY8" fmla="*/ 875698 h 1219757"/>
              <a:gd name="connsiteX9" fmla="*/ 719418 w 1884814"/>
              <a:gd name="connsiteY9" fmla="*/ 677578 h 1219757"/>
              <a:gd name="connsiteX10" fmla="*/ 297778 w 1884814"/>
              <a:gd name="connsiteY10" fmla="*/ 316898 h 1219757"/>
              <a:gd name="connsiteX11" fmla="*/ 84418 w 1884814"/>
              <a:gd name="connsiteY11" fmla="*/ 32418 h 1219757"/>
              <a:gd name="connsiteX0" fmla="*/ 84418 w 1880903"/>
              <a:gd name="connsiteY0" fmla="*/ 32418 h 1219757"/>
              <a:gd name="connsiteX1" fmla="*/ 1760818 w 1880903"/>
              <a:gd name="connsiteY1" fmla="*/ 22258 h 1219757"/>
              <a:gd name="connsiteX2" fmla="*/ 1725258 w 1880903"/>
              <a:gd name="connsiteY2" fmla="*/ 174658 h 1219757"/>
              <a:gd name="connsiteX3" fmla="*/ 1552538 w 1880903"/>
              <a:gd name="connsiteY3" fmla="*/ 271178 h 1219757"/>
              <a:gd name="connsiteX4" fmla="*/ 1395058 w 1880903"/>
              <a:gd name="connsiteY4" fmla="*/ 972218 h 1219757"/>
              <a:gd name="connsiteX5" fmla="*/ 1227418 w 1880903"/>
              <a:gd name="connsiteY5" fmla="*/ 1210978 h 1219757"/>
              <a:gd name="connsiteX6" fmla="*/ 1049618 w 1880903"/>
              <a:gd name="connsiteY6" fmla="*/ 1160178 h 1219757"/>
              <a:gd name="connsiteX7" fmla="*/ 922618 w 1880903"/>
              <a:gd name="connsiteY7" fmla="*/ 1083978 h 1219757"/>
              <a:gd name="connsiteX8" fmla="*/ 892138 w 1880903"/>
              <a:gd name="connsiteY8" fmla="*/ 875698 h 1219757"/>
              <a:gd name="connsiteX9" fmla="*/ 719418 w 1880903"/>
              <a:gd name="connsiteY9" fmla="*/ 677578 h 1219757"/>
              <a:gd name="connsiteX10" fmla="*/ 297778 w 1880903"/>
              <a:gd name="connsiteY10" fmla="*/ 316898 h 1219757"/>
              <a:gd name="connsiteX11" fmla="*/ 84418 w 1880903"/>
              <a:gd name="connsiteY11" fmla="*/ 32418 h 1219757"/>
              <a:gd name="connsiteX0" fmla="*/ 34301 w 1761415"/>
              <a:gd name="connsiteY0" fmla="*/ 33612 h 1220951"/>
              <a:gd name="connsiteX1" fmla="*/ 971561 w 1761415"/>
              <a:gd name="connsiteY1" fmla="*/ 4403 h 1220951"/>
              <a:gd name="connsiteX2" fmla="*/ 1710701 w 1761415"/>
              <a:gd name="connsiteY2" fmla="*/ 23452 h 1220951"/>
              <a:gd name="connsiteX3" fmla="*/ 1675141 w 1761415"/>
              <a:gd name="connsiteY3" fmla="*/ 175852 h 1220951"/>
              <a:gd name="connsiteX4" fmla="*/ 1502421 w 1761415"/>
              <a:gd name="connsiteY4" fmla="*/ 272372 h 1220951"/>
              <a:gd name="connsiteX5" fmla="*/ 1344941 w 1761415"/>
              <a:gd name="connsiteY5" fmla="*/ 973412 h 1220951"/>
              <a:gd name="connsiteX6" fmla="*/ 1177301 w 1761415"/>
              <a:gd name="connsiteY6" fmla="*/ 1212172 h 1220951"/>
              <a:gd name="connsiteX7" fmla="*/ 999501 w 1761415"/>
              <a:gd name="connsiteY7" fmla="*/ 1161372 h 1220951"/>
              <a:gd name="connsiteX8" fmla="*/ 872501 w 1761415"/>
              <a:gd name="connsiteY8" fmla="*/ 1085172 h 1220951"/>
              <a:gd name="connsiteX9" fmla="*/ 842021 w 1761415"/>
              <a:gd name="connsiteY9" fmla="*/ 876892 h 1220951"/>
              <a:gd name="connsiteX10" fmla="*/ 669301 w 1761415"/>
              <a:gd name="connsiteY10" fmla="*/ 678772 h 1220951"/>
              <a:gd name="connsiteX11" fmla="*/ 247661 w 1761415"/>
              <a:gd name="connsiteY11" fmla="*/ 318092 h 1220951"/>
              <a:gd name="connsiteX12" fmla="*/ 34301 w 1761415"/>
              <a:gd name="connsiteY12" fmla="*/ 33612 h 1220951"/>
              <a:gd name="connsiteX0" fmla="*/ 34544 w 1761376"/>
              <a:gd name="connsiteY0" fmla="*/ 10782 h 1198121"/>
              <a:gd name="connsiteX1" fmla="*/ 975614 w 1761376"/>
              <a:gd name="connsiteY1" fmla="*/ 95873 h 1198121"/>
              <a:gd name="connsiteX2" fmla="*/ 1710944 w 1761376"/>
              <a:gd name="connsiteY2" fmla="*/ 622 h 1198121"/>
              <a:gd name="connsiteX3" fmla="*/ 1675384 w 1761376"/>
              <a:gd name="connsiteY3" fmla="*/ 153022 h 1198121"/>
              <a:gd name="connsiteX4" fmla="*/ 1502664 w 1761376"/>
              <a:gd name="connsiteY4" fmla="*/ 249542 h 1198121"/>
              <a:gd name="connsiteX5" fmla="*/ 1345184 w 1761376"/>
              <a:gd name="connsiteY5" fmla="*/ 950582 h 1198121"/>
              <a:gd name="connsiteX6" fmla="*/ 1177544 w 1761376"/>
              <a:gd name="connsiteY6" fmla="*/ 1189342 h 1198121"/>
              <a:gd name="connsiteX7" fmla="*/ 999744 w 1761376"/>
              <a:gd name="connsiteY7" fmla="*/ 1138542 h 1198121"/>
              <a:gd name="connsiteX8" fmla="*/ 872744 w 1761376"/>
              <a:gd name="connsiteY8" fmla="*/ 1062342 h 1198121"/>
              <a:gd name="connsiteX9" fmla="*/ 842264 w 1761376"/>
              <a:gd name="connsiteY9" fmla="*/ 854062 h 1198121"/>
              <a:gd name="connsiteX10" fmla="*/ 669544 w 1761376"/>
              <a:gd name="connsiteY10" fmla="*/ 655942 h 1198121"/>
              <a:gd name="connsiteX11" fmla="*/ 247904 w 1761376"/>
              <a:gd name="connsiteY11" fmla="*/ 295262 h 1198121"/>
              <a:gd name="connsiteX12" fmla="*/ 34544 w 1761376"/>
              <a:gd name="connsiteY12" fmla="*/ 10782 h 1198121"/>
              <a:gd name="connsiteX0" fmla="*/ 34301 w 1761415"/>
              <a:gd name="connsiteY0" fmla="*/ 12214 h 1199553"/>
              <a:gd name="connsiteX1" fmla="*/ 971561 w 1761415"/>
              <a:gd name="connsiteY1" fmla="*/ 63015 h 1199553"/>
              <a:gd name="connsiteX2" fmla="*/ 1710701 w 1761415"/>
              <a:gd name="connsiteY2" fmla="*/ 2054 h 1199553"/>
              <a:gd name="connsiteX3" fmla="*/ 1675141 w 1761415"/>
              <a:gd name="connsiteY3" fmla="*/ 154454 h 1199553"/>
              <a:gd name="connsiteX4" fmla="*/ 1502421 w 1761415"/>
              <a:gd name="connsiteY4" fmla="*/ 250974 h 1199553"/>
              <a:gd name="connsiteX5" fmla="*/ 1344941 w 1761415"/>
              <a:gd name="connsiteY5" fmla="*/ 952014 h 1199553"/>
              <a:gd name="connsiteX6" fmla="*/ 1177301 w 1761415"/>
              <a:gd name="connsiteY6" fmla="*/ 1190774 h 1199553"/>
              <a:gd name="connsiteX7" fmla="*/ 999501 w 1761415"/>
              <a:gd name="connsiteY7" fmla="*/ 1139974 h 1199553"/>
              <a:gd name="connsiteX8" fmla="*/ 872501 w 1761415"/>
              <a:gd name="connsiteY8" fmla="*/ 1063774 h 1199553"/>
              <a:gd name="connsiteX9" fmla="*/ 842021 w 1761415"/>
              <a:gd name="connsiteY9" fmla="*/ 855494 h 1199553"/>
              <a:gd name="connsiteX10" fmla="*/ 669301 w 1761415"/>
              <a:gd name="connsiteY10" fmla="*/ 657374 h 1199553"/>
              <a:gd name="connsiteX11" fmla="*/ 247661 w 1761415"/>
              <a:gd name="connsiteY11" fmla="*/ 296694 h 1199553"/>
              <a:gd name="connsiteX12" fmla="*/ 34301 w 1761415"/>
              <a:gd name="connsiteY12" fmla="*/ 12214 h 1199553"/>
              <a:gd name="connsiteX0" fmla="*/ 34301 w 1761415"/>
              <a:gd name="connsiteY0" fmla="*/ 9666 h 1197005"/>
              <a:gd name="connsiteX1" fmla="*/ 971561 w 1761415"/>
              <a:gd name="connsiteY1" fmla="*/ 60467 h 1197005"/>
              <a:gd name="connsiteX2" fmla="*/ 1710701 w 1761415"/>
              <a:gd name="connsiteY2" fmla="*/ 22366 h 1197005"/>
              <a:gd name="connsiteX3" fmla="*/ 1675141 w 1761415"/>
              <a:gd name="connsiteY3" fmla="*/ 151906 h 1197005"/>
              <a:gd name="connsiteX4" fmla="*/ 1502421 w 1761415"/>
              <a:gd name="connsiteY4" fmla="*/ 248426 h 1197005"/>
              <a:gd name="connsiteX5" fmla="*/ 1344941 w 1761415"/>
              <a:gd name="connsiteY5" fmla="*/ 949466 h 1197005"/>
              <a:gd name="connsiteX6" fmla="*/ 1177301 w 1761415"/>
              <a:gd name="connsiteY6" fmla="*/ 1188226 h 1197005"/>
              <a:gd name="connsiteX7" fmla="*/ 999501 w 1761415"/>
              <a:gd name="connsiteY7" fmla="*/ 1137426 h 1197005"/>
              <a:gd name="connsiteX8" fmla="*/ 872501 w 1761415"/>
              <a:gd name="connsiteY8" fmla="*/ 1061226 h 1197005"/>
              <a:gd name="connsiteX9" fmla="*/ 842021 w 1761415"/>
              <a:gd name="connsiteY9" fmla="*/ 852946 h 1197005"/>
              <a:gd name="connsiteX10" fmla="*/ 669301 w 1761415"/>
              <a:gd name="connsiteY10" fmla="*/ 654826 h 1197005"/>
              <a:gd name="connsiteX11" fmla="*/ 247661 w 1761415"/>
              <a:gd name="connsiteY11" fmla="*/ 294146 h 1197005"/>
              <a:gd name="connsiteX12" fmla="*/ 34301 w 1761415"/>
              <a:gd name="connsiteY12" fmla="*/ 9666 h 11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415" h="1197005">
                <a:moveTo>
                  <a:pt x="34301" y="9666"/>
                </a:moveTo>
                <a:cubicBezTo>
                  <a:pt x="154951" y="-29281"/>
                  <a:pt x="692161" y="62160"/>
                  <a:pt x="971561" y="60467"/>
                </a:cubicBezTo>
                <a:cubicBezTo>
                  <a:pt x="1250961" y="58774"/>
                  <a:pt x="1593438" y="7126"/>
                  <a:pt x="1710701" y="22366"/>
                </a:cubicBezTo>
                <a:cubicBezTo>
                  <a:pt x="1827964" y="37606"/>
                  <a:pt x="1709854" y="114229"/>
                  <a:pt x="1675141" y="151906"/>
                </a:cubicBezTo>
                <a:cubicBezTo>
                  <a:pt x="1640428" y="189583"/>
                  <a:pt x="1557454" y="115499"/>
                  <a:pt x="1502421" y="248426"/>
                </a:cubicBezTo>
                <a:cubicBezTo>
                  <a:pt x="1447388" y="381353"/>
                  <a:pt x="1399128" y="792833"/>
                  <a:pt x="1344941" y="949466"/>
                </a:cubicBezTo>
                <a:cubicBezTo>
                  <a:pt x="1290754" y="1106099"/>
                  <a:pt x="1234874" y="1156899"/>
                  <a:pt x="1177301" y="1188226"/>
                </a:cubicBezTo>
                <a:cubicBezTo>
                  <a:pt x="1119728" y="1219553"/>
                  <a:pt x="1050301" y="1158593"/>
                  <a:pt x="999501" y="1137426"/>
                </a:cubicBezTo>
                <a:cubicBezTo>
                  <a:pt x="948701" y="1116259"/>
                  <a:pt x="898748" y="1108639"/>
                  <a:pt x="872501" y="1061226"/>
                </a:cubicBezTo>
                <a:cubicBezTo>
                  <a:pt x="846254" y="1013813"/>
                  <a:pt x="875888" y="920679"/>
                  <a:pt x="842021" y="852946"/>
                </a:cubicBezTo>
                <a:cubicBezTo>
                  <a:pt x="808154" y="785213"/>
                  <a:pt x="768361" y="747959"/>
                  <a:pt x="669301" y="654826"/>
                </a:cubicBezTo>
                <a:cubicBezTo>
                  <a:pt x="570241" y="561693"/>
                  <a:pt x="353494" y="401673"/>
                  <a:pt x="247661" y="294146"/>
                </a:cubicBezTo>
                <a:cubicBezTo>
                  <a:pt x="141828" y="186619"/>
                  <a:pt x="-86349" y="48613"/>
                  <a:pt x="34301" y="966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Textfeld 44"/>
          <p:cNvSpPr txBox="1"/>
          <p:nvPr/>
        </p:nvSpPr>
        <p:spPr>
          <a:xfrm>
            <a:off x="6372200" y="4464569"/>
            <a:ext cx="22322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600" dirty="0" smtClean="0"/>
              <a:t>… </a:t>
            </a:r>
            <a:r>
              <a:rPr lang="uk-UA" sz="1600" dirty="0" smtClean="0"/>
              <a:t>с тензидами, </a:t>
            </a:r>
          </a:p>
          <a:p>
            <a:r>
              <a:rPr lang="de-AT" sz="1600" dirty="0" smtClean="0"/>
              <a:t>mit Tensiden,</a:t>
            </a:r>
            <a:r>
              <a:rPr lang="uk-UA" sz="1600" dirty="0" smtClean="0"/>
              <a:t> щелочн</a:t>
            </a:r>
            <a:r>
              <a:rPr lang="ru-RU" sz="1600" dirty="0" smtClean="0"/>
              <a:t>ые, хлоро-, кислотносодержащие</a:t>
            </a: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/>
          </a:p>
        </p:txBody>
      </p:sp>
      <p:sp>
        <p:nvSpPr>
          <p:cNvPr id="46" name="Textfeld 45"/>
          <p:cNvSpPr txBox="1"/>
          <p:nvPr/>
        </p:nvSpPr>
        <p:spPr>
          <a:xfrm>
            <a:off x="1043608" y="4726179"/>
            <a:ext cx="18722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uk-UA" sz="1600" dirty="0" smtClean="0"/>
              <a:t>Поверхность материала</a:t>
            </a:r>
            <a:endParaRPr lang="de-AT" sz="16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4827646" y="4797184"/>
            <a:ext cx="146869" cy="203557"/>
            <a:chOff x="4355977" y="5168061"/>
            <a:chExt cx="146869" cy="203557"/>
          </a:xfrm>
        </p:grpSpPr>
        <p:sp>
          <p:nvSpPr>
            <p:cNvPr id="3" name="Ellipse 2"/>
            <p:cNvSpPr/>
            <p:nvPr/>
          </p:nvSpPr>
          <p:spPr>
            <a:xfrm>
              <a:off x="4417829" y="5233425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355977" y="520323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2" name="Ellipse 21"/>
            <p:cNvSpPr/>
            <p:nvPr/>
          </p:nvSpPr>
          <p:spPr>
            <a:xfrm>
              <a:off x="4358846" y="526942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430846" y="529961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Ellipse 24"/>
            <p:cNvSpPr/>
            <p:nvPr/>
          </p:nvSpPr>
          <p:spPr>
            <a:xfrm>
              <a:off x="4430846" y="5168061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4543562" y="5188086"/>
            <a:ext cx="202983" cy="203557"/>
            <a:chOff x="4355977" y="5168061"/>
            <a:chExt cx="202983" cy="203557"/>
          </a:xfrm>
        </p:grpSpPr>
        <p:sp>
          <p:nvSpPr>
            <p:cNvPr id="28" name="Ellipse 27"/>
            <p:cNvSpPr/>
            <p:nvPr/>
          </p:nvSpPr>
          <p:spPr>
            <a:xfrm>
              <a:off x="4417829" y="5233425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355977" y="520323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0" name="Ellipse 29"/>
            <p:cNvSpPr/>
            <p:nvPr/>
          </p:nvSpPr>
          <p:spPr>
            <a:xfrm>
              <a:off x="4358846" y="526942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Ellipse 47"/>
            <p:cNvSpPr/>
            <p:nvPr/>
          </p:nvSpPr>
          <p:spPr>
            <a:xfrm>
              <a:off x="4430846" y="529961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9" name="Ellipse 48"/>
            <p:cNvSpPr/>
            <p:nvPr/>
          </p:nvSpPr>
          <p:spPr>
            <a:xfrm>
              <a:off x="4486960" y="524358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0" name="Ellipse 49"/>
            <p:cNvSpPr/>
            <p:nvPr/>
          </p:nvSpPr>
          <p:spPr>
            <a:xfrm>
              <a:off x="4430846" y="5168061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4686515" y="5542980"/>
            <a:ext cx="202983" cy="203557"/>
            <a:chOff x="4355977" y="5168061"/>
            <a:chExt cx="202983" cy="203557"/>
          </a:xfrm>
        </p:grpSpPr>
        <p:sp>
          <p:nvSpPr>
            <p:cNvPr id="52" name="Ellipse 51"/>
            <p:cNvSpPr/>
            <p:nvPr/>
          </p:nvSpPr>
          <p:spPr>
            <a:xfrm>
              <a:off x="4417829" y="5233425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3" name="Ellipse 52"/>
            <p:cNvSpPr/>
            <p:nvPr/>
          </p:nvSpPr>
          <p:spPr>
            <a:xfrm>
              <a:off x="4355977" y="520323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4" name="Ellipse 53"/>
            <p:cNvSpPr/>
            <p:nvPr/>
          </p:nvSpPr>
          <p:spPr>
            <a:xfrm>
              <a:off x="4358846" y="5269425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5" name="Ellipse 54"/>
            <p:cNvSpPr/>
            <p:nvPr/>
          </p:nvSpPr>
          <p:spPr>
            <a:xfrm>
              <a:off x="4430846" y="529961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486960" y="524358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7" name="Ellipse 56"/>
            <p:cNvSpPr/>
            <p:nvPr/>
          </p:nvSpPr>
          <p:spPr>
            <a:xfrm>
              <a:off x="4430846" y="5168061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4935894" y="5138282"/>
            <a:ext cx="202983" cy="203557"/>
            <a:chOff x="4355977" y="5168061"/>
            <a:chExt cx="202983" cy="203557"/>
          </a:xfrm>
        </p:grpSpPr>
        <p:sp>
          <p:nvSpPr>
            <p:cNvPr id="59" name="Ellipse 58"/>
            <p:cNvSpPr/>
            <p:nvPr/>
          </p:nvSpPr>
          <p:spPr>
            <a:xfrm>
              <a:off x="4417829" y="5233425"/>
              <a:ext cx="72000" cy="7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0" name="Ellipse 59"/>
            <p:cNvSpPr/>
            <p:nvPr/>
          </p:nvSpPr>
          <p:spPr>
            <a:xfrm>
              <a:off x="4355977" y="5203232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2" name="Ellipse 61"/>
            <p:cNvSpPr/>
            <p:nvPr/>
          </p:nvSpPr>
          <p:spPr>
            <a:xfrm>
              <a:off x="4430846" y="5299618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3" name="Ellipse 62"/>
            <p:cNvSpPr/>
            <p:nvPr/>
          </p:nvSpPr>
          <p:spPr>
            <a:xfrm>
              <a:off x="4486960" y="5243586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64" name="Ellipse 63"/>
            <p:cNvSpPr/>
            <p:nvPr/>
          </p:nvSpPr>
          <p:spPr>
            <a:xfrm>
              <a:off x="4430846" y="5168061"/>
              <a:ext cx="72000" cy="72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66" name="Ellipse 65"/>
          <p:cNvSpPr/>
          <p:nvPr/>
        </p:nvSpPr>
        <p:spPr>
          <a:xfrm>
            <a:off x="5584418" y="4649542"/>
            <a:ext cx="72000" cy="72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7" name="Ellipse 66"/>
          <p:cNvSpPr/>
          <p:nvPr/>
        </p:nvSpPr>
        <p:spPr>
          <a:xfrm>
            <a:off x="5522566" y="4619349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8" name="Ellipse 67"/>
          <p:cNvSpPr/>
          <p:nvPr/>
        </p:nvSpPr>
        <p:spPr>
          <a:xfrm>
            <a:off x="5525435" y="468554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9" name="Ellipse 68"/>
          <p:cNvSpPr/>
          <p:nvPr/>
        </p:nvSpPr>
        <p:spPr>
          <a:xfrm>
            <a:off x="5597435" y="4715735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0" name="Ellipse 69"/>
          <p:cNvSpPr/>
          <p:nvPr/>
        </p:nvSpPr>
        <p:spPr>
          <a:xfrm>
            <a:off x="5653549" y="4659703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9" name="Ellipse 88"/>
          <p:cNvSpPr/>
          <p:nvPr/>
        </p:nvSpPr>
        <p:spPr>
          <a:xfrm>
            <a:off x="3250623" y="459244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0" name="Ellipse 89"/>
          <p:cNvSpPr/>
          <p:nvPr/>
        </p:nvSpPr>
        <p:spPr>
          <a:xfrm>
            <a:off x="4018177" y="476210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1" name="Ellipse 90"/>
          <p:cNvSpPr/>
          <p:nvPr/>
        </p:nvSpPr>
        <p:spPr>
          <a:xfrm>
            <a:off x="4340931" y="4738919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2" name="Ellipse 91"/>
          <p:cNvSpPr/>
          <p:nvPr/>
        </p:nvSpPr>
        <p:spPr>
          <a:xfrm>
            <a:off x="4046262" y="5081611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3" name="Ellipse 92"/>
          <p:cNvSpPr/>
          <p:nvPr/>
        </p:nvSpPr>
        <p:spPr>
          <a:xfrm>
            <a:off x="4487472" y="5045611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4" name="Ellipse 93"/>
          <p:cNvSpPr/>
          <p:nvPr/>
        </p:nvSpPr>
        <p:spPr>
          <a:xfrm>
            <a:off x="5093935" y="4987789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Ellipse 94"/>
          <p:cNvSpPr/>
          <p:nvPr/>
        </p:nvSpPr>
        <p:spPr>
          <a:xfrm>
            <a:off x="5158688" y="4695372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6" name="Ellipse 95"/>
          <p:cNvSpPr/>
          <p:nvPr/>
        </p:nvSpPr>
        <p:spPr>
          <a:xfrm>
            <a:off x="4343982" y="5474803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98" name="Gerader Verbinder 97"/>
          <p:cNvCxnSpPr/>
          <p:nvPr/>
        </p:nvCxnSpPr>
        <p:spPr>
          <a:xfrm>
            <a:off x="2911904" y="4934151"/>
            <a:ext cx="433948" cy="3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r Verbinder 98"/>
          <p:cNvCxnSpPr>
            <a:endCxn id="45" idx="1"/>
          </p:cNvCxnSpPr>
          <p:nvPr/>
        </p:nvCxnSpPr>
        <p:spPr>
          <a:xfrm>
            <a:off x="6062908" y="4690333"/>
            <a:ext cx="309292" cy="4359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6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Anti-Germ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e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801</Words>
  <Application>Microsoft Office PowerPoint</Application>
  <PresentationFormat>Bildschirmpräsentation (4:3)</PresentationFormat>
  <Paragraphs>299</Paragraphs>
  <Slides>19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Design Anti-Germ</vt:lpstr>
      <vt:lpstr>praesentation</vt:lpstr>
      <vt:lpstr>PhotoImpact</vt:lpstr>
      <vt:lpstr>Требования к современным моющим и дезинфицирующим средствам в перерабатывающей промышленности</vt:lpstr>
      <vt:lpstr>Требования </vt:lpstr>
      <vt:lpstr>4 фактора мойки/дезинфекции</vt:lpstr>
      <vt:lpstr>Температура + время</vt:lpstr>
      <vt:lpstr>Температура + время + химия</vt:lpstr>
      <vt:lpstr>Температура + время + химия</vt:lpstr>
      <vt:lpstr>Температура + время + химия + механика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muss ein modernes Reinigungsmittel in der Fleischwirtschaft leisten?</dc:title>
  <dc:creator>Wolfram Salzburger</dc:creator>
  <cp:lastModifiedBy>Olga Trofimtseva</cp:lastModifiedBy>
  <cp:revision>186</cp:revision>
  <cp:lastPrinted>2015-09-06T09:06:35Z</cp:lastPrinted>
  <dcterms:created xsi:type="dcterms:W3CDTF">2012-05-29T07:05:09Z</dcterms:created>
  <dcterms:modified xsi:type="dcterms:W3CDTF">2015-09-08T20:39:01Z</dcterms:modified>
</cp:coreProperties>
</file>